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5"/>
  </p:notesMasterIdLst>
  <p:sldIdLst>
    <p:sldId id="559" r:id="rId2"/>
    <p:sldId id="572" r:id="rId3"/>
    <p:sldId id="573" r:id="rId4"/>
    <p:sldId id="574" r:id="rId5"/>
    <p:sldId id="575" r:id="rId6"/>
    <p:sldId id="582" r:id="rId7"/>
    <p:sldId id="576" r:id="rId8"/>
    <p:sldId id="580" r:id="rId9"/>
    <p:sldId id="571" r:id="rId10"/>
    <p:sldId id="579" r:id="rId11"/>
    <p:sldId id="577" r:id="rId12"/>
    <p:sldId id="584" r:id="rId13"/>
    <p:sldId id="58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nstructions" id="{4630BA74-E475-F248-8831-55D5310589A7}">
          <p14:sldIdLst>
            <p14:sldId id="559"/>
            <p14:sldId id="572"/>
            <p14:sldId id="573"/>
            <p14:sldId id="574"/>
            <p14:sldId id="575"/>
            <p14:sldId id="582"/>
            <p14:sldId id="576"/>
            <p14:sldId id="580"/>
            <p14:sldId id="571"/>
            <p14:sldId id="579"/>
            <p14:sldId id="577"/>
            <p14:sldId id="584"/>
            <p14:sldId id="58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2D701D-4D76-F696-38CD-5875B235E968}" name="Haley Donofrio" initials="HD" userId="8a2e218eafad953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D4D4"/>
    <a:srgbClr val="FF00FF"/>
    <a:srgbClr val="F2F2F2"/>
    <a:srgbClr val="FA824D"/>
    <a:srgbClr val="D1DA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43" autoAdjust="0"/>
    <p:restoredTop sz="89709" autoAdjust="0"/>
  </p:normalViewPr>
  <p:slideViewPr>
    <p:cSldViewPr snapToGrid="0" showGuides="1">
      <p:cViewPr varScale="1">
        <p:scale>
          <a:sx n="99" d="100"/>
          <a:sy n="99" d="100"/>
        </p:scale>
        <p:origin x="882" y="84"/>
      </p:cViewPr>
      <p:guideLst>
        <p:guide orient="horz" pos="2160"/>
        <p:guide pos="3840"/>
      </p:guideLst>
    </p:cSldViewPr>
  </p:slideViewPr>
  <p:outlineViewPr>
    <p:cViewPr>
      <p:scale>
        <a:sx n="33" d="100"/>
        <a:sy n="33" d="100"/>
      </p:scale>
      <p:origin x="0" y="-1544"/>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E9F6F3-9725-49A3-85C6-590B1C0DD429}" type="datetimeFigureOut">
              <a:rPr lang="en-US" smtClean="0"/>
              <a:t>2/13/2026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96002F-71F9-4FB3-8C73-479F9733AA66}" type="slidenum">
              <a:rPr lang="en-US" smtClean="0"/>
              <a:t>‹#›</a:t>
            </a:fld>
            <a:endParaRPr lang="en-US"/>
          </a:p>
        </p:txBody>
      </p:sp>
    </p:spTree>
    <p:extLst>
      <p:ext uri="{BB962C8B-B14F-4D97-AF65-F5344CB8AC3E}">
        <p14:creationId xmlns:p14="http://schemas.microsoft.com/office/powerpoint/2010/main" val="1184795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Welcome to the CT motion Software 7.0 Application Training. In this video, we’ll walk through the newest features and improvements designed to enhance clinical workflows.</a:t>
            </a:r>
            <a:endParaRPr lang="en-US" dirty="0"/>
          </a:p>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1</a:t>
            </a:fld>
            <a:endParaRPr lang="en-US"/>
          </a:p>
        </p:txBody>
      </p:sp>
    </p:spTree>
    <p:extLst>
      <p:ext uri="{BB962C8B-B14F-4D97-AF65-F5344CB8AC3E}">
        <p14:creationId xmlns:p14="http://schemas.microsoft.com/office/powerpoint/2010/main" val="2631148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D895A-52F8-7495-01C1-72B56FB1AE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3057E3-BD62-B582-FB70-CBC13D7F80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DB3BFB-4F25-738C-0B1E-F960CFFBF1D0}"/>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Software 7.0 supports a new Saline Tag, available in boxes of 30.</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Saline use time is linked to the associated contrast media - </a:t>
            </a:r>
            <a:r>
              <a:rPr lang="en-US" sz="1200" b="0" i="0" kern="1200" dirty="0" err="1">
                <a:solidFill>
                  <a:schemeClr val="tx1"/>
                </a:solidFill>
                <a:effectLst/>
                <a:latin typeface="+mn-lt"/>
                <a:ea typeface="+mn-ea"/>
                <a:cs typeface="+mn-cs"/>
              </a:rPr>
              <a:t>Omnipaque</a:t>
            </a:r>
            <a:r>
              <a:rPr lang="en-US" sz="1200" b="0" i="0" kern="1200" dirty="0">
                <a:solidFill>
                  <a:schemeClr val="tx1"/>
                </a:solidFill>
                <a:effectLst/>
                <a:latin typeface="+mn-lt"/>
                <a:ea typeface="+mn-ea"/>
                <a:cs typeface="+mn-cs"/>
              </a:rPr>
              <a:t> IBP: 8 hours, and ISOVUE IBP: 10 hours.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This update helps ensure proper labeling and compliance with contrast‑media guidelines.</a:t>
            </a:r>
          </a:p>
          <a:p>
            <a:endParaRPr lang="en-US" dirty="0"/>
          </a:p>
        </p:txBody>
      </p:sp>
      <p:sp>
        <p:nvSpPr>
          <p:cNvPr id="4" name="Slide Number Placeholder 3">
            <a:extLst>
              <a:ext uri="{FF2B5EF4-FFF2-40B4-BE49-F238E27FC236}">
                <a16:creationId xmlns:a16="http://schemas.microsoft.com/office/drawing/2014/main" id="{040381FE-A11D-9050-9990-F5877D16E5AF}"/>
              </a:ext>
            </a:extLst>
          </p:cNvPr>
          <p:cNvSpPr>
            <a:spLocks noGrp="1"/>
          </p:cNvSpPr>
          <p:nvPr>
            <p:ph type="sldNum" sz="quarter" idx="5"/>
          </p:nvPr>
        </p:nvSpPr>
        <p:spPr/>
        <p:txBody>
          <a:bodyPr/>
          <a:lstStyle/>
          <a:p>
            <a:fld id="{E496002F-71F9-4FB3-8C73-479F9733AA66}" type="slidenum">
              <a:rPr lang="en-US" smtClean="0"/>
              <a:t>10</a:t>
            </a:fld>
            <a:endParaRPr lang="en-US"/>
          </a:p>
        </p:txBody>
      </p:sp>
    </p:spTree>
    <p:extLst>
      <p:ext uri="{BB962C8B-B14F-4D97-AF65-F5344CB8AC3E}">
        <p14:creationId xmlns:p14="http://schemas.microsoft.com/office/powerpoint/2010/main" val="4454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A9174-8F8E-365A-0BD3-641BEA886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C3E048-DA0C-D603-67D1-FD1E91EC2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02E42F-D475-1344-AB64-E2E94D0DD84D}"/>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The Indications for Use have been updated to clarify approved applications and disposable‑use guidelines.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CT motion is indicated for controlled, automatic venous administration of contrast media and saline in CT procedures.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Supported contrast types include </a:t>
            </a:r>
            <a:r>
              <a:rPr lang="en-US" sz="1200" b="0" i="0" kern="1200" dirty="0" err="1">
                <a:solidFill>
                  <a:schemeClr val="tx1"/>
                </a:solidFill>
                <a:effectLst/>
                <a:latin typeface="+mn-lt"/>
                <a:ea typeface="+mn-ea"/>
                <a:cs typeface="+mn-cs"/>
              </a:rPr>
              <a:t>Iohexol</a:t>
            </a:r>
            <a:r>
              <a:rPr lang="en-US" sz="1200" b="0" i="0" kern="1200" dirty="0">
                <a:solidFill>
                  <a:schemeClr val="tx1"/>
                </a:solidFill>
                <a:effectLst/>
                <a:latin typeface="+mn-lt"/>
                <a:ea typeface="+mn-ea"/>
                <a:cs typeface="+mn-cs"/>
              </a:rPr>
              <a:t> (SD/IBP), Iodixanol (SD), and </a:t>
            </a:r>
            <a:r>
              <a:rPr lang="en-US" sz="1200" b="0" i="0" kern="1200" dirty="0" err="1">
                <a:solidFill>
                  <a:schemeClr val="tx1"/>
                </a:solidFill>
                <a:effectLst/>
                <a:latin typeface="+mn-lt"/>
                <a:ea typeface="+mn-ea"/>
                <a:cs typeface="+mn-cs"/>
              </a:rPr>
              <a:t>Iopamidol</a:t>
            </a:r>
            <a:r>
              <a:rPr lang="en-US" sz="1200" b="0" i="0" kern="1200" dirty="0">
                <a:solidFill>
                  <a:schemeClr val="tx1"/>
                </a:solidFill>
                <a:effectLst/>
                <a:latin typeface="+mn-lt"/>
                <a:ea typeface="+mn-ea"/>
                <a:cs typeface="+mn-cs"/>
              </a:rPr>
              <a:t> (IBP).</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Pump tubing‑flex may be used for up to 36 bottles or 24 hours—whichever comes first.</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Patient tubing is for single‑patient use only.</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Spikes are single‑bottle use and must be discarded accordingly.</a:t>
            </a:r>
          </a:p>
          <a:p>
            <a:endParaRPr lang="en-US" dirty="0"/>
          </a:p>
        </p:txBody>
      </p:sp>
      <p:sp>
        <p:nvSpPr>
          <p:cNvPr id="4" name="Slide Number Placeholder 3">
            <a:extLst>
              <a:ext uri="{FF2B5EF4-FFF2-40B4-BE49-F238E27FC236}">
                <a16:creationId xmlns:a16="http://schemas.microsoft.com/office/drawing/2014/main" id="{DA29B510-5FA7-23CD-24BA-9E983F5DCE05}"/>
              </a:ext>
            </a:extLst>
          </p:cNvPr>
          <p:cNvSpPr>
            <a:spLocks noGrp="1"/>
          </p:cNvSpPr>
          <p:nvPr>
            <p:ph type="sldNum" sz="quarter" idx="5"/>
          </p:nvPr>
        </p:nvSpPr>
        <p:spPr/>
        <p:txBody>
          <a:bodyPr/>
          <a:lstStyle/>
          <a:p>
            <a:fld id="{E496002F-71F9-4FB3-8C73-479F9733AA66}" type="slidenum">
              <a:rPr lang="en-US" smtClean="0"/>
              <a:t>11</a:t>
            </a:fld>
            <a:endParaRPr lang="en-US"/>
          </a:p>
        </p:txBody>
      </p:sp>
    </p:spTree>
    <p:extLst>
      <p:ext uri="{BB962C8B-B14F-4D97-AF65-F5344CB8AC3E}">
        <p14:creationId xmlns:p14="http://schemas.microsoft.com/office/powerpoint/2010/main" val="2819098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Manual entry on this</a:t>
            </a:r>
          </a:p>
        </p:txBody>
      </p:sp>
      <p:sp>
        <p:nvSpPr>
          <p:cNvPr id="4" name="Slide Number Placeholder 3"/>
          <p:cNvSpPr>
            <a:spLocks noGrp="1"/>
          </p:cNvSpPr>
          <p:nvPr>
            <p:ph type="sldNum" sz="quarter" idx="5"/>
          </p:nvPr>
        </p:nvSpPr>
        <p:spPr/>
        <p:txBody>
          <a:bodyPr/>
          <a:lstStyle/>
          <a:p>
            <a:fld id="{E496002F-71F9-4FB3-8C73-479F9733AA66}" type="slidenum">
              <a:rPr lang="en-US" smtClean="0"/>
              <a:t>12</a:t>
            </a:fld>
            <a:endParaRPr lang="en-US"/>
          </a:p>
        </p:txBody>
      </p:sp>
    </p:spTree>
    <p:extLst>
      <p:ext uri="{BB962C8B-B14F-4D97-AF65-F5344CB8AC3E}">
        <p14:creationId xmlns:p14="http://schemas.microsoft.com/office/powerpoint/2010/main" val="1354019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attention in this training. Please reach out to your Sales Professional for more assistance with the 7.0 </a:t>
            </a:r>
            <a:r>
              <a:rPr lang="en-US"/>
              <a:t>Software Update.</a:t>
            </a:r>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13</a:t>
            </a:fld>
            <a:endParaRPr lang="en-US"/>
          </a:p>
        </p:txBody>
      </p:sp>
    </p:spTree>
    <p:extLst>
      <p:ext uri="{BB962C8B-B14F-4D97-AF65-F5344CB8AC3E}">
        <p14:creationId xmlns:p14="http://schemas.microsoft.com/office/powerpoint/2010/main" val="2190193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6FD06-223D-FFB0-1ED1-E673825010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C3FF3-E92E-A387-957E-EF9A0BBCB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DCF0F3-2751-7A8E-3FCF-E2C6D09A93D0}"/>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One of the key new features in Software 7.0 is the </a:t>
            </a:r>
            <a:r>
              <a:rPr lang="en-US" sz="1200" b="0" i="0" kern="1200" dirty="0" err="1">
                <a:solidFill>
                  <a:schemeClr val="tx1"/>
                </a:solidFill>
                <a:effectLst/>
                <a:latin typeface="+mn-lt"/>
                <a:ea typeface="+mn-ea"/>
                <a:cs typeface="+mn-cs"/>
              </a:rPr>
              <a:t>CDadapt</a:t>
            </a:r>
            <a:r>
              <a:rPr lang="en-US" sz="1200" b="0" i="0" kern="1200" dirty="0">
                <a:solidFill>
                  <a:schemeClr val="tx1"/>
                </a:solidFill>
                <a:effectLst/>
                <a:latin typeface="+mn-lt"/>
                <a:ea typeface="+mn-ea"/>
                <a:cs typeface="+mn-cs"/>
              </a:rPr>
              <a:t> option.</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0" i="0" kern="1200" dirty="0" err="1">
                <a:solidFill>
                  <a:schemeClr val="tx1"/>
                </a:solidFill>
                <a:effectLst/>
                <a:latin typeface="+mn-lt"/>
                <a:ea typeface="+mn-ea"/>
                <a:cs typeface="+mn-cs"/>
              </a:rPr>
              <a:t>CDadapt</a:t>
            </a:r>
            <a:r>
              <a:rPr lang="en-US" sz="1200" b="0" i="0" kern="1200" dirty="0">
                <a:solidFill>
                  <a:schemeClr val="tx1"/>
                </a:solidFill>
                <a:effectLst/>
                <a:latin typeface="+mn-lt"/>
                <a:ea typeface="+mn-ea"/>
                <a:cs typeface="+mn-cs"/>
              </a:rPr>
              <a:t> reduces contrast‑media concentration by injecting sequential boluses of contrast and saline.</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Users can customize the ratio of contrast to saline from 10% to 90%, adjustable in one‑percent increments.</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This provides greater flexibility in managing contrast density for a range of clinical situations.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*With the new feature of </a:t>
            </a:r>
            <a:r>
              <a:rPr lang="en-US" sz="1200" b="0" i="0" kern="1200" dirty="0" err="1">
                <a:solidFill>
                  <a:schemeClr val="tx1"/>
                </a:solidFill>
                <a:effectLst/>
                <a:latin typeface="+mn-lt"/>
                <a:ea typeface="+mn-ea"/>
                <a:cs typeface="+mn-cs"/>
              </a:rPr>
              <a:t>CDadapt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mirco</a:t>
            </a:r>
            <a:r>
              <a:rPr lang="en-US" sz="1200" b="0" i="0" kern="1200" dirty="0">
                <a:solidFill>
                  <a:schemeClr val="tx1"/>
                </a:solidFill>
                <a:effectLst/>
                <a:latin typeface="+mn-lt"/>
                <a:ea typeface="+mn-ea"/>
                <a:cs typeface="+mn-cs"/>
              </a:rPr>
              <a:t> boluses is simplified into one phase. To program check on the option of </a:t>
            </a:r>
            <a:r>
              <a:rPr lang="en-US" sz="1200" b="0" i="0" kern="1200" dirty="0" err="1">
                <a:solidFill>
                  <a:schemeClr val="tx1"/>
                </a:solidFill>
                <a:effectLst/>
                <a:latin typeface="+mn-lt"/>
                <a:ea typeface="+mn-ea"/>
                <a:cs typeface="+mn-cs"/>
              </a:rPr>
              <a:t>CDadapt</a:t>
            </a:r>
            <a:r>
              <a:rPr lang="en-US" sz="1200" b="0" i="0" kern="1200" dirty="0">
                <a:solidFill>
                  <a:schemeClr val="tx1"/>
                </a:solidFill>
                <a:effectLst/>
                <a:latin typeface="+mn-lt"/>
                <a:ea typeface="+mn-ea"/>
                <a:cs typeface="+mn-cs"/>
              </a:rPr>
              <a:t> of a contrast phase and enter the percent of contrast to be diluted w NaCl. For volume should be the total volume of contrast and NaCl for the phase. </a:t>
            </a:r>
          </a:p>
          <a:p>
            <a:endParaRPr lang="en-US" dirty="0"/>
          </a:p>
        </p:txBody>
      </p:sp>
      <p:sp>
        <p:nvSpPr>
          <p:cNvPr id="4" name="Slide Number Placeholder 3">
            <a:extLst>
              <a:ext uri="{FF2B5EF4-FFF2-40B4-BE49-F238E27FC236}">
                <a16:creationId xmlns:a16="http://schemas.microsoft.com/office/drawing/2014/main" id="{E4B5922F-84C3-4AB5-C2ED-F09C393F4132}"/>
              </a:ext>
            </a:extLst>
          </p:cNvPr>
          <p:cNvSpPr>
            <a:spLocks noGrp="1"/>
          </p:cNvSpPr>
          <p:nvPr>
            <p:ph type="sldNum" sz="quarter" idx="5"/>
          </p:nvPr>
        </p:nvSpPr>
        <p:spPr/>
        <p:txBody>
          <a:bodyPr/>
          <a:lstStyle/>
          <a:p>
            <a:fld id="{E496002F-71F9-4FB3-8C73-479F9733AA66}" type="slidenum">
              <a:rPr lang="en-US" smtClean="0"/>
              <a:t>2</a:t>
            </a:fld>
            <a:endParaRPr lang="en-US"/>
          </a:p>
        </p:txBody>
      </p:sp>
    </p:spTree>
    <p:extLst>
      <p:ext uri="{BB962C8B-B14F-4D97-AF65-F5344CB8AC3E}">
        <p14:creationId xmlns:p14="http://schemas.microsoft.com/office/powerpoint/2010/main" val="2719171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E847D-31C2-5FA7-2CEA-50B0A1B391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717A7D-C2FE-CE62-C0C6-0BE2AB0B4A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FABD18-3C57-81E4-7C96-5873D579FE5F}"/>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To improve clarity during setup and injection, Software 7.0 enhances the remaining‑volume display system.</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Updates include:</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The existing warning message,</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A new traffic‑light indicator, configurable within system settings, and</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Precise remaining volume shown in milliliters inside the bolus editor.</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These enhancements help users monitor contrast levels more accurately throughout each procedure.</a:t>
            </a:r>
          </a:p>
          <a:p>
            <a:endParaRPr lang="en-US" dirty="0"/>
          </a:p>
          <a:p>
            <a:r>
              <a:rPr lang="en-US" dirty="0"/>
              <a:t>This is in addition to Insufficient volume warnings messages based off injection protocol on screen. Sites can now choose the select a warning volume level. By selecting a warning volume level a yellow icon appears when volume in active media reaches the desired warning volume mL’s. Warning volume level can be customized in Setting&gt;System Settings&gt;Options under Remainder. Suggested to set at ,100mL’s. </a:t>
            </a:r>
          </a:p>
          <a:p>
            <a:r>
              <a:rPr lang="en-US" dirty="0"/>
              <a:t>Also, the visualized of the total mL indication this update allow you to see how mL’s are available.  </a:t>
            </a:r>
          </a:p>
        </p:txBody>
      </p:sp>
      <p:sp>
        <p:nvSpPr>
          <p:cNvPr id="4" name="Slide Number Placeholder 3">
            <a:extLst>
              <a:ext uri="{FF2B5EF4-FFF2-40B4-BE49-F238E27FC236}">
                <a16:creationId xmlns:a16="http://schemas.microsoft.com/office/drawing/2014/main" id="{42895FAC-BF0B-402E-5A18-75ABF2F8556C}"/>
              </a:ext>
            </a:extLst>
          </p:cNvPr>
          <p:cNvSpPr>
            <a:spLocks noGrp="1"/>
          </p:cNvSpPr>
          <p:nvPr>
            <p:ph type="sldNum" sz="quarter" idx="5"/>
          </p:nvPr>
        </p:nvSpPr>
        <p:spPr/>
        <p:txBody>
          <a:bodyPr/>
          <a:lstStyle/>
          <a:p>
            <a:fld id="{E496002F-71F9-4FB3-8C73-479F9733AA66}" type="slidenum">
              <a:rPr lang="en-US" smtClean="0"/>
              <a:t>3</a:t>
            </a:fld>
            <a:endParaRPr lang="en-US"/>
          </a:p>
        </p:txBody>
      </p:sp>
    </p:spTree>
    <p:extLst>
      <p:ext uri="{BB962C8B-B14F-4D97-AF65-F5344CB8AC3E}">
        <p14:creationId xmlns:p14="http://schemas.microsoft.com/office/powerpoint/2010/main" val="2871324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E4EB9-81E1-500E-1851-B4F48BAD1C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2722C5-90FE-F81F-A0D6-38EC5B9B31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66346B-9474-B421-30AC-521337B2F2B5}"/>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Another improvement ensures that all programmed boluses run at the same flow rate.</a:t>
            </a:r>
          </a:p>
          <a:p>
            <a:pPr fontAlgn="t"/>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creates a more consistent injection profile and supports workflow predictability across multiple bolus phases.</a:t>
            </a:r>
          </a:p>
          <a:p>
            <a:endParaRPr lang="en-US" dirty="0"/>
          </a:p>
          <a:p>
            <a:r>
              <a:rPr lang="en-US" dirty="0"/>
              <a:t>The feature of Same flow for all </a:t>
            </a:r>
            <a:r>
              <a:rPr lang="en-US" dirty="0" err="1"/>
              <a:t>boli</a:t>
            </a:r>
            <a:r>
              <a:rPr lang="en-US" dirty="0"/>
              <a:t> allow user to change the flow rate on one phase across are phases in the injection protocol streamlining the workflow.</a:t>
            </a:r>
          </a:p>
        </p:txBody>
      </p:sp>
      <p:sp>
        <p:nvSpPr>
          <p:cNvPr id="4" name="Slide Number Placeholder 3">
            <a:extLst>
              <a:ext uri="{FF2B5EF4-FFF2-40B4-BE49-F238E27FC236}">
                <a16:creationId xmlns:a16="http://schemas.microsoft.com/office/drawing/2014/main" id="{2676D1A7-52F5-454F-D283-A0DD116BB410}"/>
              </a:ext>
            </a:extLst>
          </p:cNvPr>
          <p:cNvSpPr>
            <a:spLocks noGrp="1"/>
          </p:cNvSpPr>
          <p:nvPr>
            <p:ph type="sldNum" sz="quarter" idx="5"/>
          </p:nvPr>
        </p:nvSpPr>
        <p:spPr/>
        <p:txBody>
          <a:bodyPr/>
          <a:lstStyle/>
          <a:p>
            <a:fld id="{E496002F-71F9-4FB3-8C73-479F9733AA66}" type="slidenum">
              <a:rPr lang="en-US" smtClean="0"/>
              <a:t>4</a:t>
            </a:fld>
            <a:endParaRPr lang="en-US"/>
          </a:p>
        </p:txBody>
      </p:sp>
    </p:spTree>
    <p:extLst>
      <p:ext uri="{BB962C8B-B14F-4D97-AF65-F5344CB8AC3E}">
        <p14:creationId xmlns:p14="http://schemas.microsoft.com/office/powerpoint/2010/main" val="3635529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DED3D-4EA8-C74E-AD42-090D74F3B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C182D-F0B2-7571-DC94-ADAEF7CFE3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F68D20-B053-40DB-BF6B-45CA20184A64}"/>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To improve usability, several interface elements have been updated.</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Enhancements include:</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Clearer body‑region icons</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More intuitive filter options</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Updated Favorites for quicker protocol access</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These changes help streamline navigation and speed up setup time.</a:t>
            </a:r>
          </a:p>
          <a:p>
            <a:endParaRPr lang="en-US" dirty="0"/>
          </a:p>
          <a:p>
            <a:r>
              <a:rPr lang="en-US" dirty="0"/>
              <a:t>The addition of searchable body regions injection protocols can be favored for quicker access.</a:t>
            </a:r>
          </a:p>
        </p:txBody>
      </p:sp>
      <p:sp>
        <p:nvSpPr>
          <p:cNvPr id="4" name="Slide Number Placeholder 3">
            <a:extLst>
              <a:ext uri="{FF2B5EF4-FFF2-40B4-BE49-F238E27FC236}">
                <a16:creationId xmlns:a16="http://schemas.microsoft.com/office/drawing/2014/main" id="{319B6342-8894-37A4-1A77-D9585B56DDD6}"/>
              </a:ext>
            </a:extLst>
          </p:cNvPr>
          <p:cNvSpPr>
            <a:spLocks noGrp="1"/>
          </p:cNvSpPr>
          <p:nvPr>
            <p:ph type="sldNum" sz="quarter" idx="5"/>
          </p:nvPr>
        </p:nvSpPr>
        <p:spPr/>
        <p:txBody>
          <a:bodyPr/>
          <a:lstStyle/>
          <a:p>
            <a:fld id="{E496002F-71F9-4FB3-8C73-479F9733AA66}" type="slidenum">
              <a:rPr lang="en-US" smtClean="0"/>
              <a:t>5</a:t>
            </a:fld>
            <a:endParaRPr lang="en-US"/>
          </a:p>
        </p:txBody>
      </p:sp>
    </p:spTree>
    <p:extLst>
      <p:ext uri="{BB962C8B-B14F-4D97-AF65-F5344CB8AC3E}">
        <p14:creationId xmlns:p14="http://schemas.microsoft.com/office/powerpoint/2010/main" val="1008406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7ACDD-8FDC-7B51-74D0-428DC43F97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6415DC-88B6-8C49-97D4-1CCCF6CE51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985ED-FB84-7EE4-199B-C7D88F44DA9F}"/>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A new minimum‑flow limit setting helps maintain consistent performance during pressure‑regulated injections.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Users can select a minimum flow between 40% and 100%.</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If system pressure increases, the injector may reduce flow—but it will not fall below the chosen minimum threshold.</a:t>
            </a:r>
            <a:endParaRPr lang="en-US" dirty="0"/>
          </a:p>
          <a:p>
            <a:endParaRPr lang="en-US" dirty="0"/>
          </a:p>
          <a:p>
            <a:r>
              <a:rPr lang="en-US" dirty="0"/>
              <a:t>For example, injection protocol set for flow rate of 5mL/sec with a 50% flow limit setting the injector will stop injecting if the flow rate is reduced to 2.5mL/sec.</a:t>
            </a:r>
          </a:p>
          <a:p>
            <a:endParaRPr lang="en-US" dirty="0"/>
          </a:p>
          <a:p>
            <a:r>
              <a:rPr lang="en-US" dirty="0"/>
              <a:t>Option can be set under Setting&gt;Injection Settings&gt;Prefilling/Other Suggested setting of 40% or 50%.</a:t>
            </a:r>
          </a:p>
        </p:txBody>
      </p:sp>
      <p:sp>
        <p:nvSpPr>
          <p:cNvPr id="4" name="Slide Number Placeholder 3">
            <a:extLst>
              <a:ext uri="{FF2B5EF4-FFF2-40B4-BE49-F238E27FC236}">
                <a16:creationId xmlns:a16="http://schemas.microsoft.com/office/drawing/2014/main" id="{8C85B4BE-E87B-65F0-D07B-501F5928BB76}"/>
              </a:ext>
            </a:extLst>
          </p:cNvPr>
          <p:cNvSpPr>
            <a:spLocks noGrp="1"/>
          </p:cNvSpPr>
          <p:nvPr>
            <p:ph type="sldNum" sz="quarter" idx="5"/>
          </p:nvPr>
        </p:nvSpPr>
        <p:spPr/>
        <p:txBody>
          <a:bodyPr/>
          <a:lstStyle/>
          <a:p>
            <a:fld id="{E496002F-71F9-4FB3-8C73-479F9733AA66}" type="slidenum">
              <a:rPr lang="en-US" smtClean="0"/>
              <a:t>6</a:t>
            </a:fld>
            <a:endParaRPr lang="en-US"/>
          </a:p>
        </p:txBody>
      </p:sp>
    </p:spTree>
    <p:extLst>
      <p:ext uri="{BB962C8B-B14F-4D97-AF65-F5344CB8AC3E}">
        <p14:creationId xmlns:p14="http://schemas.microsoft.com/office/powerpoint/2010/main" val="893311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DAA85-0563-D22A-AC44-DE7438BD7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351ED6-F19A-1D01-B593-5192938E84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2F104D-511A-0F2C-F149-449464277C21}"/>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For current customers, RIS/PACs now includes visible passwords during entry, reducing input errors and extended login durations of 1, 2, 4, or 8 hours.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These updates support smoother workflows and reduce repeated logins.</a:t>
            </a:r>
          </a:p>
          <a:p>
            <a:pPr fontAlgn="t"/>
            <a:endParaRPr lang="en-US" sz="1200" b="0" i="0" kern="1200" dirty="0">
              <a:solidFill>
                <a:schemeClr val="tx1"/>
              </a:solidFill>
              <a:effectLst/>
              <a:latin typeface="+mn-lt"/>
              <a:ea typeface="+mn-ea"/>
              <a:cs typeface="+mn-cs"/>
            </a:endParaRPr>
          </a:p>
          <a:p>
            <a:r>
              <a:rPr lang="en-US" dirty="0"/>
              <a:t>Sites wishing to extend logoff time must consult site resources to verify a longer logoff time is allow to comply with Cyber security.</a:t>
            </a:r>
          </a:p>
        </p:txBody>
      </p:sp>
      <p:sp>
        <p:nvSpPr>
          <p:cNvPr id="4" name="Slide Number Placeholder 3">
            <a:extLst>
              <a:ext uri="{FF2B5EF4-FFF2-40B4-BE49-F238E27FC236}">
                <a16:creationId xmlns:a16="http://schemas.microsoft.com/office/drawing/2014/main" id="{63BB9C61-22E2-8A3E-DCE0-7B3ADF17541A}"/>
              </a:ext>
            </a:extLst>
          </p:cNvPr>
          <p:cNvSpPr>
            <a:spLocks noGrp="1"/>
          </p:cNvSpPr>
          <p:nvPr>
            <p:ph type="sldNum" sz="quarter" idx="5"/>
          </p:nvPr>
        </p:nvSpPr>
        <p:spPr/>
        <p:txBody>
          <a:bodyPr/>
          <a:lstStyle/>
          <a:p>
            <a:fld id="{E496002F-71F9-4FB3-8C73-479F9733AA66}" type="slidenum">
              <a:rPr lang="en-US" smtClean="0"/>
              <a:t>7</a:t>
            </a:fld>
            <a:endParaRPr lang="en-US"/>
          </a:p>
        </p:txBody>
      </p:sp>
    </p:spTree>
    <p:extLst>
      <p:ext uri="{BB962C8B-B14F-4D97-AF65-F5344CB8AC3E}">
        <p14:creationId xmlns:p14="http://schemas.microsoft.com/office/powerpoint/2010/main" val="3769349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F2330-8AD1-B00D-58B1-6B91F49656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DF2D5-6DA3-483B-6A29-57838DA129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D1C74-2867-0A16-C508-C17C11314335}"/>
              </a:ext>
            </a:extLst>
          </p:cNvPr>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For current customers, </a:t>
            </a:r>
            <a:r>
              <a:rPr lang="en-US" sz="1200" b="0" i="0" kern="1200" dirty="0" err="1">
                <a:solidFill>
                  <a:schemeClr val="tx1"/>
                </a:solidFill>
                <a:effectLst/>
                <a:latin typeface="+mn-lt"/>
                <a:ea typeface="+mn-ea"/>
                <a:cs typeface="+mn-cs"/>
              </a:rPr>
              <a:t>SYNCopen</a:t>
            </a:r>
            <a:r>
              <a:rPr lang="en-US" sz="1200" b="0" i="0" kern="1200" dirty="0">
                <a:solidFill>
                  <a:schemeClr val="tx1"/>
                </a:solidFill>
                <a:effectLst/>
                <a:latin typeface="+mn-lt"/>
                <a:ea typeface="+mn-ea"/>
                <a:cs typeface="+mn-cs"/>
              </a:rPr>
              <a:t> now includes a new pseudo‑idle configuration.</a:t>
            </a:r>
          </a:p>
          <a:p>
            <a:pPr fontAlgn="t"/>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allows users to adjust flow and volume during a manual pause following the test‑bolus phase. Improvement to workflow. </a:t>
            </a:r>
          </a:p>
          <a:p>
            <a:endParaRPr lang="en-US" dirty="0"/>
          </a:p>
        </p:txBody>
      </p:sp>
      <p:sp>
        <p:nvSpPr>
          <p:cNvPr id="4" name="Slide Number Placeholder 3">
            <a:extLst>
              <a:ext uri="{FF2B5EF4-FFF2-40B4-BE49-F238E27FC236}">
                <a16:creationId xmlns:a16="http://schemas.microsoft.com/office/drawing/2014/main" id="{9EC7AC2E-2736-A8CE-6EC5-331FC0A439DC}"/>
              </a:ext>
            </a:extLst>
          </p:cNvPr>
          <p:cNvSpPr>
            <a:spLocks noGrp="1"/>
          </p:cNvSpPr>
          <p:nvPr>
            <p:ph type="sldNum" sz="quarter" idx="5"/>
          </p:nvPr>
        </p:nvSpPr>
        <p:spPr/>
        <p:txBody>
          <a:bodyPr/>
          <a:lstStyle/>
          <a:p>
            <a:fld id="{E496002F-71F9-4FB3-8C73-479F9733AA66}" type="slidenum">
              <a:rPr lang="en-US" smtClean="0"/>
              <a:t>8</a:t>
            </a:fld>
            <a:endParaRPr lang="en-US"/>
          </a:p>
        </p:txBody>
      </p:sp>
    </p:spTree>
    <p:extLst>
      <p:ext uri="{BB962C8B-B14F-4D97-AF65-F5344CB8AC3E}">
        <p14:creationId xmlns:p14="http://schemas.microsoft.com/office/powerpoint/2010/main" val="2590290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The update also expands compatibility with additional ISOVUE contrast media formulations.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Newly supported configurations include:</a:t>
            </a:r>
          </a:p>
          <a:p>
            <a:pPr fontAlgn="t"/>
            <a:r>
              <a:rPr lang="en-US" sz="1200" b="0" i="0" kern="1200" dirty="0">
                <a:solidFill>
                  <a:schemeClr val="tx1"/>
                </a:solidFill>
                <a:effectLst/>
                <a:latin typeface="+mn-lt"/>
                <a:ea typeface="+mn-ea"/>
                <a:cs typeface="+mn-cs"/>
              </a:rPr>
              <a:t>ISOVUE 300 IBP in 200 mL and 500 mL bottles</a:t>
            </a:r>
          </a:p>
          <a:p>
            <a:pPr fontAlgn="t"/>
            <a:r>
              <a:rPr lang="en-US" sz="1200" b="0" i="0" kern="1200" dirty="0">
                <a:solidFill>
                  <a:schemeClr val="tx1"/>
                </a:solidFill>
                <a:effectLst/>
                <a:latin typeface="+mn-lt"/>
                <a:ea typeface="+mn-ea"/>
                <a:cs typeface="+mn-cs"/>
              </a:rPr>
              <a:t>ISOVUE 370 IBP in 200 mL and 500 mL bottles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These additions give users broader choice in contrast selection and inventory management.</a:t>
            </a:r>
          </a:p>
          <a:p>
            <a:endParaRPr lang="en-US" dirty="0"/>
          </a:p>
          <a:p>
            <a:endParaRPr lang="en-US" dirty="0"/>
          </a:p>
        </p:txBody>
      </p:sp>
      <p:sp>
        <p:nvSpPr>
          <p:cNvPr id="4" name="Slide Number Placeholder 3"/>
          <p:cNvSpPr>
            <a:spLocks noGrp="1"/>
          </p:cNvSpPr>
          <p:nvPr>
            <p:ph type="sldNum" sz="quarter" idx="5"/>
          </p:nvPr>
        </p:nvSpPr>
        <p:spPr/>
        <p:txBody>
          <a:bodyPr/>
          <a:lstStyle/>
          <a:p>
            <a:fld id="{E496002F-71F9-4FB3-8C73-479F9733AA66}" type="slidenum">
              <a:rPr lang="en-US" smtClean="0"/>
              <a:t>9</a:t>
            </a:fld>
            <a:endParaRPr lang="en-US"/>
          </a:p>
        </p:txBody>
      </p:sp>
    </p:spTree>
    <p:extLst>
      <p:ext uri="{BB962C8B-B14F-4D97-AF65-F5344CB8AC3E}">
        <p14:creationId xmlns:p14="http://schemas.microsoft.com/office/powerpoint/2010/main" val="42486960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11147424" cy="2330451"/>
          </a:xfrm>
        </p:spPr>
        <p:txBody>
          <a:bodyPr anchor="b">
            <a:normAutofit/>
          </a:bodyPr>
          <a:lstStyle>
            <a:lvl1pPr algn="l">
              <a:defRPr sz="7200">
                <a:solidFill>
                  <a:schemeClr val="bg1"/>
                </a:solidFill>
              </a:defRPr>
            </a:lvl1pPr>
          </a:lstStyle>
          <a:p>
            <a:r>
              <a:rPr lang="en-US"/>
              <a:t>Click to edit Master title style</a:t>
            </a:r>
            <a:endParaRPr lang="en-US" dirty="0"/>
          </a:p>
        </p:txBody>
      </p:sp>
      <p:sp>
        <p:nvSpPr>
          <p:cNvPr id="8" name="TextBox 7">
            <a:extLst>
              <a:ext uri="{FF2B5EF4-FFF2-40B4-BE49-F238E27FC236}">
                <a16:creationId xmlns:a16="http://schemas.microsoft.com/office/drawing/2014/main" id="{A16E47DD-EFE5-71AD-14BF-BC681B9CA660}"/>
              </a:ext>
            </a:extLst>
          </p:cNvPr>
          <p:cNvSpPr txBox="1"/>
          <p:nvPr userDrawn="1"/>
        </p:nvSpPr>
        <p:spPr>
          <a:xfrm>
            <a:off x="518160" y="6455664"/>
            <a:ext cx="7913807" cy="256031"/>
          </a:xfrm>
          <a:prstGeom prst="rect">
            <a:avLst/>
          </a:prstGeom>
        </p:spPr>
        <p:txBody>
          <a:bodyPr vert="horz" lIns="0" tIns="0" rIns="0" bIns="0" rtlCol="0" anchor="ctr">
            <a:no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fontAlgn="base"/>
            <a:r>
              <a:rPr lang="en-US" sz="800" b="0" i="0" kern="1200" dirty="0">
                <a:solidFill>
                  <a:schemeClr val="bg1"/>
                </a:solidFill>
                <a:effectLst/>
                <a:latin typeface="+mn-lt"/>
                <a:ea typeface="+mn-ea"/>
                <a:cs typeface="+mn-cs"/>
              </a:rPr>
              <a:t>© 2026 GE HealthCare. GE is a trademark of General Electric Company used under trademark license. CT motion is a trademark of Ulrich GmbH &amp; Co. KG used under trademark license.</a:t>
            </a:r>
          </a:p>
        </p:txBody>
      </p:sp>
      <p:sp>
        <p:nvSpPr>
          <p:cNvPr id="7" name="Subtitle 2">
            <a:extLst>
              <a:ext uri="{FF2B5EF4-FFF2-40B4-BE49-F238E27FC236}">
                <a16:creationId xmlns:a16="http://schemas.microsoft.com/office/drawing/2014/main" id="{B75DD4FC-37C8-A068-8A6B-46C198B48D04}"/>
              </a:ext>
            </a:extLst>
          </p:cNvPr>
          <p:cNvSpPr>
            <a:spLocks noGrp="1"/>
          </p:cNvSpPr>
          <p:nvPr>
            <p:ph type="subTitle" idx="1"/>
          </p:nvPr>
        </p:nvSpPr>
        <p:spPr>
          <a:xfrm>
            <a:off x="522288" y="4132262"/>
            <a:ext cx="11143294" cy="457200"/>
          </a:xfrm>
        </p:spPr>
        <p:txBody>
          <a:bodyPr>
            <a:normAutofit/>
          </a:bodyPr>
          <a:lstStyle>
            <a:lvl1pPr marL="0" indent="0" algn="l">
              <a:buNone/>
              <a:defRPr sz="1600">
                <a:solidFill>
                  <a:schemeClr val="bg1"/>
                </a:solidFill>
                <a:latin typeface="Source Sans Pro Semibold" panose="020B0603030403020204" pitchFamily="34" charset="0"/>
              </a:defRPr>
            </a:lvl1pPr>
            <a:lvl2pPr marL="0" indent="0" algn="l">
              <a:buNone/>
              <a:defRPr sz="1600">
                <a:solidFill>
                  <a:schemeClr val="bg1"/>
                </a:solidFill>
                <a:latin typeface="Source Sans Pro Semibold" panose="020B0603030403020204" pitchFamily="34" charset="0"/>
              </a:defRPr>
            </a:lvl2pPr>
            <a:lvl3pPr marL="0" indent="0" algn="l">
              <a:buNone/>
              <a:defRPr sz="1600">
                <a:solidFill>
                  <a:schemeClr val="bg1"/>
                </a:solidFill>
                <a:latin typeface="Source Sans Pro Semibold" panose="020B0603030403020204" pitchFamily="34" charset="0"/>
              </a:defRPr>
            </a:lvl3pPr>
            <a:lvl4pPr marL="0" indent="0" algn="l">
              <a:buNone/>
              <a:defRPr sz="1600">
                <a:solidFill>
                  <a:schemeClr val="bg1"/>
                </a:solidFill>
                <a:latin typeface="Source Sans Pro Semibold" panose="020B0603030403020204" pitchFamily="34" charset="0"/>
              </a:defRPr>
            </a:lvl4pPr>
            <a:lvl5pPr marL="0" indent="0" algn="l">
              <a:buNone/>
              <a:defRPr sz="1600">
                <a:solidFill>
                  <a:schemeClr val="bg1"/>
                </a:solidFill>
                <a:latin typeface="Source Sans Pro Semibold" panose="020B0603030403020204" pitchFamily="34" charset="0"/>
              </a:defRPr>
            </a:lvl5pPr>
            <a:lvl6pPr marL="0" indent="0" algn="l">
              <a:buNone/>
              <a:defRPr sz="1600">
                <a:solidFill>
                  <a:schemeClr val="bg1"/>
                </a:solidFill>
                <a:latin typeface="Source Sans Pro Semibold" panose="020B0603030403020204" pitchFamily="34" charset="0"/>
              </a:defRPr>
            </a:lvl6pPr>
            <a:lvl7pPr marL="0" indent="0" algn="l">
              <a:buNone/>
              <a:defRPr sz="1600">
                <a:solidFill>
                  <a:schemeClr val="bg1"/>
                </a:solidFill>
                <a:latin typeface="Source Sans Pro Semibold" panose="020B0603030403020204" pitchFamily="34" charset="0"/>
              </a:defRPr>
            </a:lvl7pPr>
            <a:lvl8pPr marL="0" indent="0" algn="l">
              <a:buNone/>
              <a:defRPr sz="1600">
                <a:solidFill>
                  <a:schemeClr val="bg1"/>
                </a:solidFill>
                <a:latin typeface="Source Sans Pro Semibold" panose="020B0603030403020204" pitchFamily="34" charset="0"/>
              </a:defRPr>
            </a:lvl8pPr>
            <a:lvl9pPr marL="0" indent="0" algn="l">
              <a:buNone/>
              <a:defRPr sz="1600">
                <a:solidFill>
                  <a:schemeClr val="bg1"/>
                </a:solidFill>
                <a:latin typeface="Source Sans Pro Semibold" panose="020B0603030403020204" pitchFamily="34" charset="0"/>
              </a:defRPr>
            </a:lvl9pPr>
          </a:lstStyle>
          <a:p>
            <a:pPr lvl="0"/>
            <a:r>
              <a:rPr lang="en-US"/>
              <a:t>Click to edit Master subtitle style</a:t>
            </a:r>
            <a:endParaRPr lang="en-US" dirty="0"/>
          </a:p>
        </p:txBody>
      </p:sp>
      <p:pic>
        <p:nvPicPr>
          <p:cNvPr id="3" name="Picture 2">
            <a:extLst>
              <a:ext uri="{FF2B5EF4-FFF2-40B4-BE49-F238E27FC236}">
                <a16:creationId xmlns:a16="http://schemas.microsoft.com/office/drawing/2014/main" id="{67CBF96E-DF5F-3718-6514-0DE2C40691B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234237" y="5197011"/>
            <a:ext cx="3784202" cy="1291353"/>
          </a:xfrm>
          <a:prstGeom prst="rect">
            <a:avLst/>
          </a:prstGeom>
        </p:spPr>
      </p:pic>
    </p:spTree>
    <p:extLst>
      <p:ext uri="{BB962C8B-B14F-4D97-AF65-F5344CB8AC3E}">
        <p14:creationId xmlns:p14="http://schemas.microsoft.com/office/powerpoint/2010/main" val="37466578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 light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A1423CC8-409F-AD4B-9036-7CD7C13CFF49}"/>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43841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 dark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bg1"/>
                </a:solidFill>
                <a:latin typeface="Source Sans Pro SemiBold" panose="020B0603030403020204" pitchFamily="34" charset="0"/>
              </a:defRPr>
            </a:lvl1pPr>
            <a:lvl2pPr marL="0" indent="0">
              <a:buNone/>
              <a:defRPr sz="1600">
                <a:solidFill>
                  <a:schemeClr val="bg1"/>
                </a:solidFill>
                <a:latin typeface="Source Sans Pro SemiBold" panose="020B0603030403020204" pitchFamily="34" charset="0"/>
              </a:defRPr>
            </a:lvl2pPr>
            <a:lvl3pPr marL="0" indent="0">
              <a:buNone/>
              <a:defRPr sz="1600">
                <a:solidFill>
                  <a:schemeClr val="bg1"/>
                </a:solidFill>
                <a:latin typeface="Source Sans Pro SemiBold" panose="020B0603030403020204" pitchFamily="34" charset="0"/>
              </a:defRPr>
            </a:lvl3pPr>
            <a:lvl4pPr marL="0" indent="0">
              <a:buNone/>
              <a:defRPr sz="1600">
                <a:solidFill>
                  <a:schemeClr val="bg1"/>
                </a:solidFill>
                <a:latin typeface="Source Sans Pro SemiBold" panose="020B0603030403020204" pitchFamily="34" charset="0"/>
              </a:defRPr>
            </a:lvl4pPr>
            <a:lvl5pPr marL="0" indent="0">
              <a:buNone/>
              <a:defRPr sz="1600">
                <a:solidFill>
                  <a:schemeClr val="bg1"/>
                </a:solidFill>
                <a:latin typeface="Source Sans Pro SemiBold" panose="020B0603030403020204" pitchFamily="34" charset="0"/>
              </a:defRPr>
            </a:lvl5pPr>
            <a:lvl6pPr marL="0" indent="0">
              <a:buNone/>
              <a:defRPr sz="1600">
                <a:solidFill>
                  <a:schemeClr val="bg1"/>
                </a:solidFill>
                <a:latin typeface="Source Sans Pro SemiBold" panose="020B0603030403020204" pitchFamily="34" charset="0"/>
              </a:defRPr>
            </a:lvl6pPr>
            <a:lvl7pPr marL="0" indent="0">
              <a:buNone/>
              <a:defRPr sz="1600">
                <a:solidFill>
                  <a:schemeClr val="bg1"/>
                </a:solidFill>
                <a:latin typeface="Source Sans Pro SemiBold" panose="020B0603030403020204" pitchFamily="34" charset="0"/>
              </a:defRPr>
            </a:lvl7pPr>
            <a:lvl8pPr marL="0" indent="0">
              <a:buNone/>
              <a:defRPr sz="1600">
                <a:solidFill>
                  <a:schemeClr val="bg1"/>
                </a:solidFill>
                <a:latin typeface="Source Sans Pro SemiBold" panose="020B0603030403020204" pitchFamily="34" charset="0"/>
              </a:defRPr>
            </a:lvl8pPr>
            <a:lvl9pPr marL="0" indent="0">
              <a:buNone/>
              <a:defRPr sz="1600">
                <a:solidFill>
                  <a:schemeClr val="bg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0BF71497-9CED-9D57-9EB6-CDAA11C3985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087511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a:xfrm>
            <a:off x="2185416" y="6455664"/>
            <a:ext cx="1400466" cy="256032"/>
          </a:xfrm>
        </p:spPr>
        <p:txBody>
          <a:bodyPr/>
          <a:lstStyle/>
          <a:p>
            <a:r>
              <a:rPr lang="en-US" dirty="0"/>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Box 9">
            <a:extLst>
              <a:ext uri="{FF2B5EF4-FFF2-40B4-BE49-F238E27FC236}">
                <a16:creationId xmlns:a16="http://schemas.microsoft.com/office/drawing/2014/main" id="{3867F58F-5931-3559-4C06-A08ACF400F6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651123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1115460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1115460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6" name="TextBox 5">
            <a:extLst>
              <a:ext uri="{FF2B5EF4-FFF2-40B4-BE49-F238E27FC236}">
                <a16:creationId xmlns:a16="http://schemas.microsoft.com/office/drawing/2014/main" id="{81406003-0864-5E43-39A7-938B63F4B1D4}"/>
              </a:ext>
            </a:extLst>
          </p:cNvPr>
          <p:cNvSpPr txBox="1"/>
          <p:nvPr userDrawn="1"/>
        </p:nvSpPr>
        <p:spPr>
          <a:xfrm>
            <a:off x="4123944" y="6455664"/>
            <a:ext cx="7214616" cy="256031"/>
          </a:xfrm>
          <a:prstGeom prst="rect">
            <a:avLst/>
          </a:prstGeom>
        </p:spPr>
        <p:txBody>
          <a:bodyPr vert="horz" lIns="0" tIns="0" rIns="0" bIns="0" rtlCol="0" anchor="ctr">
            <a:no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sz="700" dirty="0"/>
              <a:t>© 2026 GE HealthCare. GE is a trademark of General Electric Company used under trademark license. CT motion is a trademark of Ulrich GmbH &amp; Co. KG used under trademark license.</a:t>
            </a:r>
          </a:p>
        </p:txBody>
      </p:sp>
    </p:spTree>
    <p:extLst>
      <p:ext uri="{BB962C8B-B14F-4D97-AF65-F5344CB8AC3E}">
        <p14:creationId xmlns:p14="http://schemas.microsoft.com/office/powerpoint/2010/main" val="3627962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enter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1575816" y="1643063"/>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5" name="Picture Placeholder 2">
            <a:extLst>
              <a:ext uri="{FF2B5EF4-FFF2-40B4-BE49-F238E27FC236}">
                <a16:creationId xmlns:a16="http://schemas.microsoft.com/office/drawing/2014/main" id="{DAD98469-321A-4DE3-EDD6-E01F77C190A6}"/>
              </a:ext>
            </a:extLst>
          </p:cNvPr>
          <p:cNvSpPr>
            <a:spLocks noGrp="1"/>
          </p:cNvSpPr>
          <p:nvPr>
            <p:ph type="pic" sz="quarter" idx="18" hasCustomPrompt="1"/>
          </p:nvPr>
        </p:nvSpPr>
        <p:spPr>
          <a:xfrm>
            <a:off x="521208"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6" name="Picture Placeholder 2">
            <a:extLst>
              <a:ext uri="{FF2B5EF4-FFF2-40B4-BE49-F238E27FC236}">
                <a16:creationId xmlns:a16="http://schemas.microsoft.com/office/drawing/2014/main" id="{5B4E2B99-3057-2052-CE02-35A5EDC8AF48}"/>
              </a:ext>
            </a:extLst>
          </p:cNvPr>
          <p:cNvSpPr>
            <a:spLocks noGrp="1"/>
          </p:cNvSpPr>
          <p:nvPr>
            <p:ph type="pic" sz="quarter" idx="72" hasCustomPrompt="1"/>
          </p:nvPr>
        </p:nvSpPr>
        <p:spPr>
          <a:xfrm>
            <a:off x="518190"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7" name="Picture Placeholder 2">
            <a:extLst>
              <a:ext uri="{FF2B5EF4-FFF2-40B4-BE49-F238E27FC236}">
                <a16:creationId xmlns:a16="http://schemas.microsoft.com/office/drawing/2014/main" id="{61A9A896-1965-1F3D-1A9D-9E9935D7D4B3}"/>
              </a:ext>
            </a:extLst>
          </p:cNvPr>
          <p:cNvSpPr>
            <a:spLocks noGrp="1"/>
          </p:cNvSpPr>
          <p:nvPr>
            <p:ph type="pic" sz="quarter" idx="76" hasCustomPrompt="1"/>
          </p:nvPr>
        </p:nvSpPr>
        <p:spPr>
          <a:xfrm>
            <a:off x="518190"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1575816" y="1901952"/>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26" name="Text Placeholder 2">
            <a:extLst>
              <a:ext uri="{FF2B5EF4-FFF2-40B4-BE49-F238E27FC236}">
                <a16:creationId xmlns:a16="http://schemas.microsoft.com/office/drawing/2014/main" id="{DCF28094-7C4C-578F-75FE-A6F846748A86}"/>
              </a:ext>
            </a:extLst>
          </p:cNvPr>
          <p:cNvSpPr>
            <a:spLocks noGrp="1"/>
          </p:cNvSpPr>
          <p:nvPr>
            <p:ph type="body" idx="124"/>
          </p:nvPr>
        </p:nvSpPr>
        <p:spPr>
          <a:xfrm>
            <a:off x="1575816" y="2313432"/>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27" name="Text Placeholder 2">
            <a:extLst>
              <a:ext uri="{FF2B5EF4-FFF2-40B4-BE49-F238E27FC236}">
                <a16:creationId xmlns:a16="http://schemas.microsoft.com/office/drawing/2014/main" id="{CC0BF336-723A-E84D-A986-788A8CD29920}"/>
              </a:ext>
            </a:extLst>
          </p:cNvPr>
          <p:cNvSpPr>
            <a:spLocks noGrp="1"/>
          </p:cNvSpPr>
          <p:nvPr>
            <p:ph type="body" idx="125"/>
          </p:nvPr>
        </p:nvSpPr>
        <p:spPr>
          <a:xfrm>
            <a:off x="1575816" y="3239610"/>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28" name="Text Placeholder 2">
            <a:extLst>
              <a:ext uri="{FF2B5EF4-FFF2-40B4-BE49-F238E27FC236}">
                <a16:creationId xmlns:a16="http://schemas.microsoft.com/office/drawing/2014/main" id="{E758A148-8BE5-F62E-3959-54BA95D2F2D6}"/>
              </a:ext>
            </a:extLst>
          </p:cNvPr>
          <p:cNvSpPr>
            <a:spLocks noGrp="1"/>
          </p:cNvSpPr>
          <p:nvPr>
            <p:ph type="body" idx="126"/>
          </p:nvPr>
        </p:nvSpPr>
        <p:spPr>
          <a:xfrm>
            <a:off x="1575816" y="3498499"/>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29" name="Text Placeholder 2">
            <a:extLst>
              <a:ext uri="{FF2B5EF4-FFF2-40B4-BE49-F238E27FC236}">
                <a16:creationId xmlns:a16="http://schemas.microsoft.com/office/drawing/2014/main" id="{C95EC122-E173-54C2-2E14-8ED934114576}"/>
              </a:ext>
            </a:extLst>
          </p:cNvPr>
          <p:cNvSpPr>
            <a:spLocks noGrp="1"/>
          </p:cNvSpPr>
          <p:nvPr>
            <p:ph type="body" idx="127"/>
          </p:nvPr>
        </p:nvSpPr>
        <p:spPr>
          <a:xfrm>
            <a:off x="1575816" y="3909979"/>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0" name="Text Placeholder 2">
            <a:extLst>
              <a:ext uri="{FF2B5EF4-FFF2-40B4-BE49-F238E27FC236}">
                <a16:creationId xmlns:a16="http://schemas.microsoft.com/office/drawing/2014/main" id="{C137127F-10D6-D420-6F85-6D6812B876B5}"/>
              </a:ext>
            </a:extLst>
          </p:cNvPr>
          <p:cNvSpPr>
            <a:spLocks noGrp="1"/>
          </p:cNvSpPr>
          <p:nvPr>
            <p:ph type="body" idx="128"/>
          </p:nvPr>
        </p:nvSpPr>
        <p:spPr>
          <a:xfrm>
            <a:off x="1575816" y="4836157"/>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31" name="Text Placeholder 2">
            <a:extLst>
              <a:ext uri="{FF2B5EF4-FFF2-40B4-BE49-F238E27FC236}">
                <a16:creationId xmlns:a16="http://schemas.microsoft.com/office/drawing/2014/main" id="{2B862805-02A2-130F-BA13-348C3D75A524}"/>
              </a:ext>
            </a:extLst>
          </p:cNvPr>
          <p:cNvSpPr>
            <a:spLocks noGrp="1"/>
          </p:cNvSpPr>
          <p:nvPr>
            <p:ph type="body" idx="129"/>
          </p:nvPr>
        </p:nvSpPr>
        <p:spPr>
          <a:xfrm>
            <a:off x="1575816" y="5095046"/>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32" name="Text Placeholder 2">
            <a:extLst>
              <a:ext uri="{FF2B5EF4-FFF2-40B4-BE49-F238E27FC236}">
                <a16:creationId xmlns:a16="http://schemas.microsoft.com/office/drawing/2014/main" id="{B2E4671D-6777-BB9B-6BF9-4D013095C27D}"/>
              </a:ext>
            </a:extLst>
          </p:cNvPr>
          <p:cNvSpPr>
            <a:spLocks noGrp="1"/>
          </p:cNvSpPr>
          <p:nvPr>
            <p:ph type="body" idx="130"/>
          </p:nvPr>
        </p:nvSpPr>
        <p:spPr>
          <a:xfrm>
            <a:off x="1575816" y="5506526"/>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3" name="Text Placeholder 2">
            <a:extLst>
              <a:ext uri="{FF2B5EF4-FFF2-40B4-BE49-F238E27FC236}">
                <a16:creationId xmlns:a16="http://schemas.microsoft.com/office/drawing/2014/main" id="{FFFF572F-ACC2-C33A-5A30-83123B7E8335}"/>
              </a:ext>
            </a:extLst>
          </p:cNvPr>
          <p:cNvSpPr>
            <a:spLocks noGrp="1"/>
          </p:cNvSpPr>
          <p:nvPr>
            <p:ph type="body" idx="131"/>
          </p:nvPr>
        </p:nvSpPr>
        <p:spPr>
          <a:xfrm>
            <a:off x="5461763" y="1643063"/>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34" name="Picture Placeholder 2">
            <a:extLst>
              <a:ext uri="{FF2B5EF4-FFF2-40B4-BE49-F238E27FC236}">
                <a16:creationId xmlns:a16="http://schemas.microsoft.com/office/drawing/2014/main" id="{46DAB2F2-C52E-1156-EFEC-7D673FA862EB}"/>
              </a:ext>
            </a:extLst>
          </p:cNvPr>
          <p:cNvSpPr>
            <a:spLocks noGrp="1"/>
          </p:cNvSpPr>
          <p:nvPr>
            <p:ph type="pic" sz="quarter" idx="132" hasCustomPrompt="1"/>
          </p:nvPr>
        </p:nvSpPr>
        <p:spPr>
          <a:xfrm>
            <a:off x="4407155"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35" name="Picture Placeholder 2">
            <a:extLst>
              <a:ext uri="{FF2B5EF4-FFF2-40B4-BE49-F238E27FC236}">
                <a16:creationId xmlns:a16="http://schemas.microsoft.com/office/drawing/2014/main" id="{E28A2987-5618-480D-B199-5C41DB9C15AB}"/>
              </a:ext>
            </a:extLst>
          </p:cNvPr>
          <p:cNvSpPr>
            <a:spLocks noGrp="1"/>
          </p:cNvSpPr>
          <p:nvPr>
            <p:ph type="pic" sz="quarter" idx="133" hasCustomPrompt="1"/>
          </p:nvPr>
        </p:nvSpPr>
        <p:spPr>
          <a:xfrm>
            <a:off x="4404137"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36" name="Picture Placeholder 2">
            <a:extLst>
              <a:ext uri="{FF2B5EF4-FFF2-40B4-BE49-F238E27FC236}">
                <a16:creationId xmlns:a16="http://schemas.microsoft.com/office/drawing/2014/main" id="{575BDA13-2D6C-E60D-F22F-92D6A1DAAE51}"/>
              </a:ext>
            </a:extLst>
          </p:cNvPr>
          <p:cNvSpPr>
            <a:spLocks noGrp="1"/>
          </p:cNvSpPr>
          <p:nvPr>
            <p:ph type="pic" sz="quarter" idx="134" hasCustomPrompt="1"/>
          </p:nvPr>
        </p:nvSpPr>
        <p:spPr>
          <a:xfrm>
            <a:off x="4404137"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37" name="Text Placeholder 2">
            <a:extLst>
              <a:ext uri="{FF2B5EF4-FFF2-40B4-BE49-F238E27FC236}">
                <a16:creationId xmlns:a16="http://schemas.microsoft.com/office/drawing/2014/main" id="{234C6EF1-520A-FA6A-22C6-8A35EEA8C69B}"/>
              </a:ext>
            </a:extLst>
          </p:cNvPr>
          <p:cNvSpPr>
            <a:spLocks noGrp="1"/>
          </p:cNvSpPr>
          <p:nvPr>
            <p:ph type="body" idx="135"/>
          </p:nvPr>
        </p:nvSpPr>
        <p:spPr>
          <a:xfrm>
            <a:off x="5461763" y="1901952"/>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38" name="Text Placeholder 2">
            <a:extLst>
              <a:ext uri="{FF2B5EF4-FFF2-40B4-BE49-F238E27FC236}">
                <a16:creationId xmlns:a16="http://schemas.microsoft.com/office/drawing/2014/main" id="{7D1854B2-C3C8-6AF9-1EE1-5DCF6E281E84}"/>
              </a:ext>
            </a:extLst>
          </p:cNvPr>
          <p:cNvSpPr>
            <a:spLocks noGrp="1"/>
          </p:cNvSpPr>
          <p:nvPr>
            <p:ph type="body" idx="136"/>
          </p:nvPr>
        </p:nvSpPr>
        <p:spPr>
          <a:xfrm>
            <a:off x="5461763" y="2313432"/>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39" name="Text Placeholder 2">
            <a:extLst>
              <a:ext uri="{FF2B5EF4-FFF2-40B4-BE49-F238E27FC236}">
                <a16:creationId xmlns:a16="http://schemas.microsoft.com/office/drawing/2014/main" id="{C83BB6BA-FB7C-C59D-1ACF-517FBF2C0358}"/>
              </a:ext>
            </a:extLst>
          </p:cNvPr>
          <p:cNvSpPr>
            <a:spLocks noGrp="1"/>
          </p:cNvSpPr>
          <p:nvPr>
            <p:ph type="body" idx="137"/>
          </p:nvPr>
        </p:nvSpPr>
        <p:spPr>
          <a:xfrm>
            <a:off x="5461763" y="3239610"/>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0" name="Text Placeholder 2">
            <a:extLst>
              <a:ext uri="{FF2B5EF4-FFF2-40B4-BE49-F238E27FC236}">
                <a16:creationId xmlns:a16="http://schemas.microsoft.com/office/drawing/2014/main" id="{77BFAFD8-6B9C-3A6E-0E55-0D9AD300701F}"/>
              </a:ext>
            </a:extLst>
          </p:cNvPr>
          <p:cNvSpPr>
            <a:spLocks noGrp="1"/>
          </p:cNvSpPr>
          <p:nvPr>
            <p:ph type="body" idx="138"/>
          </p:nvPr>
        </p:nvSpPr>
        <p:spPr>
          <a:xfrm>
            <a:off x="5461763" y="3498499"/>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1" name="Text Placeholder 2">
            <a:extLst>
              <a:ext uri="{FF2B5EF4-FFF2-40B4-BE49-F238E27FC236}">
                <a16:creationId xmlns:a16="http://schemas.microsoft.com/office/drawing/2014/main" id="{88E1281C-D8B9-F219-EC3F-5059AE08574A}"/>
              </a:ext>
            </a:extLst>
          </p:cNvPr>
          <p:cNvSpPr>
            <a:spLocks noGrp="1"/>
          </p:cNvSpPr>
          <p:nvPr>
            <p:ph type="body" idx="139"/>
          </p:nvPr>
        </p:nvSpPr>
        <p:spPr>
          <a:xfrm>
            <a:off x="5461763" y="3909979"/>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42" name="Text Placeholder 2">
            <a:extLst>
              <a:ext uri="{FF2B5EF4-FFF2-40B4-BE49-F238E27FC236}">
                <a16:creationId xmlns:a16="http://schemas.microsoft.com/office/drawing/2014/main" id="{2AF1F704-E765-162D-03E2-B417B0A4F759}"/>
              </a:ext>
            </a:extLst>
          </p:cNvPr>
          <p:cNvSpPr>
            <a:spLocks noGrp="1"/>
          </p:cNvSpPr>
          <p:nvPr>
            <p:ph type="body" idx="140"/>
          </p:nvPr>
        </p:nvSpPr>
        <p:spPr>
          <a:xfrm>
            <a:off x="5461763" y="4836157"/>
            <a:ext cx="2323084"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3" name="Text Placeholder 2">
            <a:extLst>
              <a:ext uri="{FF2B5EF4-FFF2-40B4-BE49-F238E27FC236}">
                <a16:creationId xmlns:a16="http://schemas.microsoft.com/office/drawing/2014/main" id="{8182C338-F8D6-9FBA-6FDD-B0D1885F2302}"/>
              </a:ext>
            </a:extLst>
          </p:cNvPr>
          <p:cNvSpPr>
            <a:spLocks noGrp="1"/>
          </p:cNvSpPr>
          <p:nvPr>
            <p:ph type="body" idx="141"/>
          </p:nvPr>
        </p:nvSpPr>
        <p:spPr>
          <a:xfrm>
            <a:off x="5461763" y="5095046"/>
            <a:ext cx="2323084"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4" name="Text Placeholder 2">
            <a:extLst>
              <a:ext uri="{FF2B5EF4-FFF2-40B4-BE49-F238E27FC236}">
                <a16:creationId xmlns:a16="http://schemas.microsoft.com/office/drawing/2014/main" id="{A9B4F52F-7BC1-61E1-457B-1C87AA0F1938}"/>
              </a:ext>
            </a:extLst>
          </p:cNvPr>
          <p:cNvSpPr>
            <a:spLocks noGrp="1"/>
          </p:cNvSpPr>
          <p:nvPr>
            <p:ph type="body" idx="142"/>
          </p:nvPr>
        </p:nvSpPr>
        <p:spPr>
          <a:xfrm>
            <a:off x="5461763" y="5506526"/>
            <a:ext cx="2323084"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45" name="Text Placeholder 2">
            <a:extLst>
              <a:ext uri="{FF2B5EF4-FFF2-40B4-BE49-F238E27FC236}">
                <a16:creationId xmlns:a16="http://schemas.microsoft.com/office/drawing/2014/main" id="{E76EDDD4-0B6A-4046-2433-6AAD2C24CBBC}"/>
              </a:ext>
            </a:extLst>
          </p:cNvPr>
          <p:cNvSpPr>
            <a:spLocks noGrp="1"/>
          </p:cNvSpPr>
          <p:nvPr>
            <p:ph type="body" idx="143"/>
          </p:nvPr>
        </p:nvSpPr>
        <p:spPr>
          <a:xfrm>
            <a:off x="9350728" y="1643063"/>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46" name="Picture Placeholder 2">
            <a:extLst>
              <a:ext uri="{FF2B5EF4-FFF2-40B4-BE49-F238E27FC236}">
                <a16:creationId xmlns:a16="http://schemas.microsoft.com/office/drawing/2014/main" id="{58A2C879-8FAF-7632-1AFA-42A249C9739D}"/>
              </a:ext>
            </a:extLst>
          </p:cNvPr>
          <p:cNvSpPr>
            <a:spLocks noGrp="1"/>
          </p:cNvSpPr>
          <p:nvPr>
            <p:ph type="pic" sz="quarter" idx="144" hasCustomPrompt="1"/>
          </p:nvPr>
        </p:nvSpPr>
        <p:spPr>
          <a:xfrm>
            <a:off x="8296120" y="1645920"/>
            <a:ext cx="972000"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47" name="Picture Placeholder 2">
            <a:extLst>
              <a:ext uri="{FF2B5EF4-FFF2-40B4-BE49-F238E27FC236}">
                <a16:creationId xmlns:a16="http://schemas.microsoft.com/office/drawing/2014/main" id="{A39604D6-C6F0-AD2F-4459-3EF529850EEA}"/>
              </a:ext>
            </a:extLst>
          </p:cNvPr>
          <p:cNvSpPr>
            <a:spLocks noGrp="1"/>
          </p:cNvSpPr>
          <p:nvPr>
            <p:ph type="pic" sz="quarter" idx="145" hasCustomPrompt="1"/>
          </p:nvPr>
        </p:nvSpPr>
        <p:spPr>
          <a:xfrm>
            <a:off x="8293102" y="3239610"/>
            <a:ext cx="972619" cy="1150240"/>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48" name="Picture Placeholder 2">
            <a:extLst>
              <a:ext uri="{FF2B5EF4-FFF2-40B4-BE49-F238E27FC236}">
                <a16:creationId xmlns:a16="http://schemas.microsoft.com/office/drawing/2014/main" id="{DECC6C1C-AA00-3A72-06A8-714F82E88CD5}"/>
              </a:ext>
            </a:extLst>
          </p:cNvPr>
          <p:cNvSpPr>
            <a:spLocks noGrp="1"/>
          </p:cNvSpPr>
          <p:nvPr>
            <p:ph type="pic" sz="quarter" idx="146" hasCustomPrompt="1"/>
          </p:nvPr>
        </p:nvSpPr>
        <p:spPr>
          <a:xfrm>
            <a:off x="8293102" y="4829931"/>
            <a:ext cx="972619" cy="1152000"/>
          </a:xfrm>
          <a:prstGeom prst="rect">
            <a:avLst/>
          </a:prstGeom>
          <a:solidFill>
            <a:schemeClr val="bg2"/>
          </a:solidFill>
          <a:ln>
            <a:noFill/>
          </a:ln>
        </p:spPr>
        <p:txBody>
          <a:bodyPr>
            <a:noAutofit/>
          </a:bodyPr>
          <a:lstStyle>
            <a:lvl1pPr marL="0" indent="0">
              <a:buFontTx/>
              <a:buNone/>
              <a:defRPr>
                <a:noFill/>
              </a:defRPr>
            </a:lvl1pPr>
          </a:lstStyle>
          <a:p>
            <a:r>
              <a:rPr lang="en-US" dirty="0"/>
              <a:t>add picture</a:t>
            </a:r>
          </a:p>
        </p:txBody>
      </p:sp>
      <p:sp>
        <p:nvSpPr>
          <p:cNvPr id="49" name="Text Placeholder 2">
            <a:extLst>
              <a:ext uri="{FF2B5EF4-FFF2-40B4-BE49-F238E27FC236}">
                <a16:creationId xmlns:a16="http://schemas.microsoft.com/office/drawing/2014/main" id="{DD308C7C-945C-FCC6-7882-E995601F8A36}"/>
              </a:ext>
            </a:extLst>
          </p:cNvPr>
          <p:cNvSpPr>
            <a:spLocks noGrp="1"/>
          </p:cNvSpPr>
          <p:nvPr>
            <p:ph type="body" idx="147"/>
          </p:nvPr>
        </p:nvSpPr>
        <p:spPr>
          <a:xfrm>
            <a:off x="9350728" y="1901952"/>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0" name="Text Placeholder 2">
            <a:extLst>
              <a:ext uri="{FF2B5EF4-FFF2-40B4-BE49-F238E27FC236}">
                <a16:creationId xmlns:a16="http://schemas.microsoft.com/office/drawing/2014/main" id="{74A7BFEB-C5CD-2881-29D6-B5E9DE4D6DE9}"/>
              </a:ext>
            </a:extLst>
          </p:cNvPr>
          <p:cNvSpPr>
            <a:spLocks noGrp="1"/>
          </p:cNvSpPr>
          <p:nvPr>
            <p:ph type="body" idx="148"/>
          </p:nvPr>
        </p:nvSpPr>
        <p:spPr>
          <a:xfrm>
            <a:off x="9350728" y="2313432"/>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1" name="Text Placeholder 2">
            <a:extLst>
              <a:ext uri="{FF2B5EF4-FFF2-40B4-BE49-F238E27FC236}">
                <a16:creationId xmlns:a16="http://schemas.microsoft.com/office/drawing/2014/main" id="{B1FA0A35-65F3-A7BA-F0C2-C169865E8A3B}"/>
              </a:ext>
            </a:extLst>
          </p:cNvPr>
          <p:cNvSpPr>
            <a:spLocks noGrp="1"/>
          </p:cNvSpPr>
          <p:nvPr>
            <p:ph type="body" idx="149"/>
          </p:nvPr>
        </p:nvSpPr>
        <p:spPr>
          <a:xfrm>
            <a:off x="9350728" y="3239610"/>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52" name="Text Placeholder 2">
            <a:extLst>
              <a:ext uri="{FF2B5EF4-FFF2-40B4-BE49-F238E27FC236}">
                <a16:creationId xmlns:a16="http://schemas.microsoft.com/office/drawing/2014/main" id="{C139BAB4-D438-6A50-F74A-C626C8EEB38F}"/>
              </a:ext>
            </a:extLst>
          </p:cNvPr>
          <p:cNvSpPr>
            <a:spLocks noGrp="1"/>
          </p:cNvSpPr>
          <p:nvPr>
            <p:ph type="body" idx="150"/>
          </p:nvPr>
        </p:nvSpPr>
        <p:spPr>
          <a:xfrm>
            <a:off x="9350728" y="3498499"/>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3" name="Text Placeholder 2">
            <a:extLst>
              <a:ext uri="{FF2B5EF4-FFF2-40B4-BE49-F238E27FC236}">
                <a16:creationId xmlns:a16="http://schemas.microsoft.com/office/drawing/2014/main" id="{B9D435B0-85E0-13DD-1879-977D70D03219}"/>
              </a:ext>
            </a:extLst>
          </p:cNvPr>
          <p:cNvSpPr>
            <a:spLocks noGrp="1"/>
          </p:cNvSpPr>
          <p:nvPr>
            <p:ph type="body" idx="151"/>
          </p:nvPr>
        </p:nvSpPr>
        <p:spPr>
          <a:xfrm>
            <a:off x="9350728" y="3909979"/>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4" name="Text Placeholder 2">
            <a:extLst>
              <a:ext uri="{FF2B5EF4-FFF2-40B4-BE49-F238E27FC236}">
                <a16:creationId xmlns:a16="http://schemas.microsoft.com/office/drawing/2014/main" id="{9B6C8506-39B1-453F-1390-6029AA9D663C}"/>
              </a:ext>
            </a:extLst>
          </p:cNvPr>
          <p:cNvSpPr>
            <a:spLocks noGrp="1"/>
          </p:cNvSpPr>
          <p:nvPr>
            <p:ph type="body" idx="152"/>
          </p:nvPr>
        </p:nvSpPr>
        <p:spPr>
          <a:xfrm>
            <a:off x="9350728" y="4836157"/>
            <a:ext cx="2322576" cy="164592"/>
          </a:xfrm>
        </p:spPr>
        <p:txBody>
          <a:bodyPr anchor="t">
            <a:normAutofit/>
          </a:bodyPr>
          <a:lstStyle>
            <a:lvl1pPr marL="0" indent="0">
              <a:buNone/>
              <a:defRPr sz="1150" b="0">
                <a:solidFill>
                  <a:schemeClr val="accent1"/>
                </a:solidFill>
                <a:latin typeface="Source Sans Pro SemiBold" panose="020B0603030403020204" pitchFamily="34" charset="0"/>
              </a:defRPr>
            </a:lvl1pPr>
            <a:lvl2pPr marL="0" indent="0">
              <a:buNone/>
              <a:defRPr sz="1150" b="0">
                <a:solidFill>
                  <a:schemeClr val="accent1"/>
                </a:solidFill>
                <a:latin typeface="Source Sans Pro SemiBold" panose="020B0603030403020204" pitchFamily="34" charset="0"/>
              </a:defRPr>
            </a:lvl2pPr>
            <a:lvl3pPr marL="0" indent="0">
              <a:buNone/>
              <a:defRPr sz="1150" b="0">
                <a:solidFill>
                  <a:schemeClr val="accent1"/>
                </a:solidFill>
                <a:latin typeface="Source Sans Pro SemiBold" panose="020B0603030403020204" pitchFamily="34" charset="0"/>
              </a:defRPr>
            </a:lvl3pPr>
            <a:lvl4pPr marL="0" indent="0">
              <a:buNone/>
              <a:defRPr sz="1150" b="0">
                <a:solidFill>
                  <a:schemeClr val="accent1"/>
                </a:solidFill>
                <a:latin typeface="Source Sans Pro SemiBold" panose="020B0603030403020204" pitchFamily="34" charset="0"/>
              </a:defRPr>
            </a:lvl4pPr>
            <a:lvl5pPr marL="0" indent="0">
              <a:buNone/>
              <a:tabLst/>
              <a:defRPr sz="1150" b="0">
                <a:solidFill>
                  <a:schemeClr val="accent1"/>
                </a:solidFill>
                <a:latin typeface="Source Sans Pro SemiBold" panose="020B0603030403020204" pitchFamily="34" charset="0"/>
              </a:defRPr>
            </a:lvl5pPr>
            <a:lvl6pPr marL="0" indent="0">
              <a:buNone/>
              <a:defRPr sz="1150" b="0">
                <a:solidFill>
                  <a:schemeClr val="accent1"/>
                </a:solidFill>
                <a:latin typeface="Source Sans Pro SemiBold" panose="020B0603030403020204" pitchFamily="34" charset="0"/>
              </a:defRPr>
            </a:lvl6pPr>
            <a:lvl7pPr marL="0" indent="0">
              <a:buNone/>
              <a:defRPr sz="1150" b="0">
                <a:solidFill>
                  <a:schemeClr val="accent1"/>
                </a:solidFill>
                <a:latin typeface="Source Sans Pro SemiBold" panose="020B0603030403020204" pitchFamily="34" charset="0"/>
              </a:defRPr>
            </a:lvl7pPr>
            <a:lvl8pPr marL="0" indent="0">
              <a:buNone/>
              <a:defRPr sz="1150" b="0">
                <a:solidFill>
                  <a:schemeClr val="accent1"/>
                </a:solidFill>
                <a:latin typeface="Source Sans Pro SemiBold" panose="020B0603030403020204" pitchFamily="34" charset="0"/>
              </a:defRPr>
            </a:lvl8pPr>
            <a:lvl9pPr marL="0" indent="0">
              <a:buNone/>
              <a:defRPr sz="1150" b="0">
                <a:solidFill>
                  <a:schemeClr val="accent1"/>
                </a:solidFill>
                <a:latin typeface="Source Sans Pro SemiBold" panose="020B0603030403020204" pitchFamily="34" charset="0"/>
              </a:defRPr>
            </a:lvl9pPr>
          </a:lstStyle>
          <a:p>
            <a:pPr lvl="0"/>
            <a:r>
              <a:rPr lang="en-US"/>
              <a:t>Click to edit Master text styles</a:t>
            </a:r>
          </a:p>
        </p:txBody>
      </p:sp>
      <p:sp>
        <p:nvSpPr>
          <p:cNvPr id="55" name="Text Placeholder 2">
            <a:extLst>
              <a:ext uri="{FF2B5EF4-FFF2-40B4-BE49-F238E27FC236}">
                <a16:creationId xmlns:a16="http://schemas.microsoft.com/office/drawing/2014/main" id="{6D4E9AD8-2275-EBF9-4C6F-DDA3A6F21266}"/>
              </a:ext>
            </a:extLst>
          </p:cNvPr>
          <p:cNvSpPr>
            <a:spLocks noGrp="1"/>
          </p:cNvSpPr>
          <p:nvPr>
            <p:ph type="body" idx="153"/>
          </p:nvPr>
        </p:nvSpPr>
        <p:spPr>
          <a:xfrm>
            <a:off x="9350728" y="5095046"/>
            <a:ext cx="2322576" cy="315285"/>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56" name="Text Placeholder 2">
            <a:extLst>
              <a:ext uri="{FF2B5EF4-FFF2-40B4-BE49-F238E27FC236}">
                <a16:creationId xmlns:a16="http://schemas.microsoft.com/office/drawing/2014/main" id="{3B08551A-95E2-582D-DD8C-663923467E65}"/>
              </a:ext>
            </a:extLst>
          </p:cNvPr>
          <p:cNvSpPr>
            <a:spLocks noGrp="1"/>
          </p:cNvSpPr>
          <p:nvPr>
            <p:ph type="body" idx="154"/>
          </p:nvPr>
        </p:nvSpPr>
        <p:spPr>
          <a:xfrm>
            <a:off x="9350728" y="5506526"/>
            <a:ext cx="2322576" cy="484632"/>
          </a:xfrm>
        </p:spPr>
        <p:txBody>
          <a:bodyPr anchor="t">
            <a:normAutofit/>
          </a:bodyPr>
          <a:lstStyle>
            <a:lvl1pPr marL="0" indent="0">
              <a:buNone/>
              <a:defRPr sz="1000" b="0">
                <a:solidFill>
                  <a:schemeClr val="tx1"/>
                </a:solidFill>
                <a:latin typeface="Source Sans Pro Light" panose="020B0403030403020204" pitchFamily="34" charset="0"/>
              </a:defRPr>
            </a:lvl1pPr>
            <a:lvl2pPr marL="0" indent="0">
              <a:buNone/>
              <a:defRPr sz="1000" b="0">
                <a:solidFill>
                  <a:schemeClr val="tx1"/>
                </a:solidFill>
                <a:latin typeface="Source Sans Pro Light" panose="020B0403030403020204" pitchFamily="34" charset="0"/>
              </a:defRPr>
            </a:lvl2pPr>
            <a:lvl3pPr marL="0" indent="0">
              <a:buNone/>
              <a:defRPr sz="1000" b="0">
                <a:solidFill>
                  <a:schemeClr val="tx1"/>
                </a:solidFill>
                <a:latin typeface="Source Sans Pro Light" panose="020B0403030403020204" pitchFamily="34" charset="0"/>
              </a:defRPr>
            </a:lvl3pPr>
            <a:lvl4pPr marL="0" indent="0">
              <a:buNone/>
              <a:defRPr sz="1000" b="0">
                <a:solidFill>
                  <a:schemeClr val="tx1"/>
                </a:solidFill>
                <a:latin typeface="Source Sans Pro Light" panose="020B0403030403020204" pitchFamily="34" charset="0"/>
              </a:defRPr>
            </a:lvl4pPr>
            <a:lvl5pPr marL="0" indent="0">
              <a:buNone/>
              <a:tabLst/>
              <a:defRPr sz="1000" b="0">
                <a:solidFill>
                  <a:schemeClr val="tx1"/>
                </a:solidFill>
                <a:latin typeface="Source Sans Pro Light" panose="020B0403030403020204" pitchFamily="34" charset="0"/>
              </a:defRPr>
            </a:lvl5pPr>
            <a:lvl6pPr marL="0" indent="0">
              <a:buNone/>
              <a:defRPr sz="1000" b="0">
                <a:solidFill>
                  <a:schemeClr val="tx1"/>
                </a:solidFill>
                <a:latin typeface="Source Sans Pro Light" panose="020B0403030403020204" pitchFamily="34" charset="0"/>
              </a:defRPr>
            </a:lvl6pPr>
            <a:lvl7pPr marL="0" indent="0">
              <a:buNone/>
              <a:defRPr sz="1000" b="0">
                <a:solidFill>
                  <a:schemeClr val="tx1"/>
                </a:solidFill>
                <a:latin typeface="Source Sans Pro Light" panose="020B0403030403020204" pitchFamily="34" charset="0"/>
              </a:defRPr>
            </a:lvl7pPr>
            <a:lvl8pPr marL="0" indent="0">
              <a:buNone/>
              <a:defRPr sz="1000" b="0">
                <a:solidFill>
                  <a:schemeClr val="tx1"/>
                </a:solidFill>
                <a:latin typeface="Source Sans Pro Light" panose="020B0403030403020204" pitchFamily="34" charset="0"/>
              </a:defRPr>
            </a:lvl8pPr>
            <a:lvl9pPr marL="0" indent="0">
              <a:buNone/>
              <a:defRPr sz="1000" b="0">
                <a:solidFill>
                  <a:schemeClr val="tx1"/>
                </a:solidFill>
                <a:latin typeface="Source Sans Pro Light" panose="020B0403030403020204" pitchFamily="34" charset="0"/>
              </a:defRPr>
            </a:lvl9pPr>
          </a:lstStyle>
          <a:p>
            <a:pPr lvl="0"/>
            <a:r>
              <a:rPr lang="en-US"/>
              <a:t>Click to edit Master text styles</a:t>
            </a:r>
          </a:p>
        </p:txBody>
      </p:sp>
      <p:sp>
        <p:nvSpPr>
          <p:cNvPr id="5" name="TextBox 4">
            <a:extLst>
              <a:ext uri="{FF2B5EF4-FFF2-40B4-BE49-F238E27FC236}">
                <a16:creationId xmlns:a16="http://schemas.microsoft.com/office/drawing/2014/main" id="{E24953EE-F1D8-3223-EF36-94B4F177CA3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786200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7"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02D0CB30-8166-1945-54F1-14088DD422E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958357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1/3+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7661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7661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726281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726281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C27AEA42-4774-90E0-337C-8999D6167BA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3304283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2/3+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289926" y="1643063"/>
            <a:ext cx="3368674"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8289925" y="2103438"/>
            <a:ext cx="3368674"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A34E0C57-E432-8A64-4E4C-605D0C052B6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103961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7661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7661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3382963"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3382963"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297864" y="1643063"/>
            <a:ext cx="336073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297863" y="2103438"/>
            <a:ext cx="336073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8A45FF67-A7B3-A2D1-4471-37B60E63F8D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1387965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3433424"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3433423"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6344560"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6344559"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2">
            <a:extLst>
              <a:ext uri="{FF2B5EF4-FFF2-40B4-BE49-F238E27FC236}">
                <a16:creationId xmlns:a16="http://schemas.microsoft.com/office/drawing/2014/main" id="{B4EE0888-3308-D770-BCE9-4A9A5FD60D75}"/>
              </a:ext>
            </a:extLst>
          </p:cNvPr>
          <p:cNvSpPr>
            <a:spLocks noGrp="1"/>
          </p:cNvSpPr>
          <p:nvPr>
            <p:ph type="body" idx="17"/>
          </p:nvPr>
        </p:nvSpPr>
        <p:spPr>
          <a:xfrm>
            <a:off x="9255696" y="1643063"/>
            <a:ext cx="241401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8" name="Content Placeholder 3">
            <a:extLst>
              <a:ext uri="{FF2B5EF4-FFF2-40B4-BE49-F238E27FC236}">
                <a16:creationId xmlns:a16="http://schemas.microsoft.com/office/drawing/2014/main" id="{E72EE0F1-DBC3-84D2-AB13-95D1107646F1}"/>
              </a:ext>
            </a:extLst>
          </p:cNvPr>
          <p:cNvSpPr>
            <a:spLocks noGrp="1"/>
          </p:cNvSpPr>
          <p:nvPr>
            <p:ph sz="half" idx="18"/>
          </p:nvPr>
        </p:nvSpPr>
        <p:spPr>
          <a:xfrm>
            <a:off x="9255695" y="2103438"/>
            <a:ext cx="241401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DC995387-8C10-EDA8-8C89-64F673E38E29}"/>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512781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11147424" cy="2330451"/>
          </a:xfrm>
        </p:spPr>
        <p:txBody>
          <a:bodyPr anchor="b">
            <a:normAutofit/>
          </a:bodyPr>
          <a:lstStyle>
            <a:lvl1pPr algn="l">
              <a:defRPr sz="7200">
                <a:solidFill>
                  <a:schemeClr val="tx1"/>
                </a:solidFill>
              </a:defRPr>
            </a:lvl1pPr>
          </a:lstStyle>
          <a:p>
            <a:r>
              <a:rPr lang="en-US"/>
              <a:t>Click to edit Master title style</a:t>
            </a:r>
            <a:endParaRPr lang="en-US" dirty="0"/>
          </a:p>
        </p:txBody>
      </p:sp>
      <p:sp>
        <p:nvSpPr>
          <p:cNvPr id="3" name="TextBox 2">
            <a:extLst>
              <a:ext uri="{FF2B5EF4-FFF2-40B4-BE49-F238E27FC236}">
                <a16:creationId xmlns:a16="http://schemas.microsoft.com/office/drawing/2014/main" id="{7ED18B68-16A5-8797-7FEB-9455906288AA}"/>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accent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t> © 2025 GE HealthCare. GE is a trademark of General Electric Company used under trademark license.</a:t>
            </a:r>
          </a:p>
        </p:txBody>
      </p:sp>
      <p:sp>
        <p:nvSpPr>
          <p:cNvPr id="5" name="Subtitle 2">
            <a:extLst>
              <a:ext uri="{FF2B5EF4-FFF2-40B4-BE49-F238E27FC236}">
                <a16:creationId xmlns:a16="http://schemas.microsoft.com/office/drawing/2014/main" id="{74BDAB37-4FAD-929F-6B7E-1E506329AE79}"/>
              </a:ext>
            </a:extLst>
          </p:cNvPr>
          <p:cNvSpPr>
            <a:spLocks noGrp="1"/>
          </p:cNvSpPr>
          <p:nvPr>
            <p:ph type="subTitle" idx="1"/>
          </p:nvPr>
        </p:nvSpPr>
        <p:spPr>
          <a:xfrm>
            <a:off x="518159" y="4132262"/>
            <a:ext cx="11147423" cy="457200"/>
          </a:xfrm>
        </p:spPr>
        <p:txBody>
          <a:bodyPr>
            <a:normAutofit/>
          </a:bodyPr>
          <a:lstStyle>
            <a:lvl1pPr marL="0" indent="0" algn="l">
              <a:buNone/>
              <a:defRPr sz="1600">
                <a:solidFill>
                  <a:schemeClr val="tx1"/>
                </a:solidFill>
                <a:latin typeface="Source Sans Pro Semibold" panose="020B0603030403020204" pitchFamily="34" charset="0"/>
              </a:defRPr>
            </a:lvl1pPr>
            <a:lvl2pPr marL="0" indent="0" algn="l">
              <a:buNone/>
              <a:defRPr sz="1600">
                <a:solidFill>
                  <a:schemeClr val="tx1"/>
                </a:solidFill>
                <a:latin typeface="Source Sans Pro Semibold" panose="020B0603030403020204" pitchFamily="34" charset="0"/>
              </a:defRPr>
            </a:lvl2pPr>
            <a:lvl3pPr marL="0" indent="0" algn="l">
              <a:buNone/>
              <a:defRPr sz="1600">
                <a:solidFill>
                  <a:schemeClr val="tx1"/>
                </a:solidFill>
                <a:latin typeface="Source Sans Pro Semibold" panose="020B0603030403020204" pitchFamily="34" charset="0"/>
              </a:defRPr>
            </a:lvl3pPr>
            <a:lvl4pPr marL="0" indent="0" algn="l">
              <a:buNone/>
              <a:defRPr sz="1600">
                <a:solidFill>
                  <a:schemeClr val="tx1"/>
                </a:solidFill>
                <a:latin typeface="Source Sans Pro Semibold" panose="020B0603030403020204" pitchFamily="34" charset="0"/>
              </a:defRPr>
            </a:lvl4pPr>
            <a:lvl5pPr marL="0" indent="0" algn="l">
              <a:buNone/>
              <a:defRPr sz="1600">
                <a:solidFill>
                  <a:schemeClr val="tx1"/>
                </a:solidFill>
                <a:latin typeface="Source Sans Pro Semibold" panose="020B0603030403020204" pitchFamily="34" charset="0"/>
              </a:defRPr>
            </a:lvl5pPr>
            <a:lvl6pPr marL="0" indent="0" algn="l">
              <a:buNone/>
              <a:defRPr sz="1600">
                <a:solidFill>
                  <a:schemeClr val="tx1"/>
                </a:solidFill>
                <a:latin typeface="Source Sans Pro Semibold" panose="020B0603030403020204" pitchFamily="34" charset="0"/>
              </a:defRPr>
            </a:lvl6pPr>
            <a:lvl7pPr marL="0" indent="0" algn="l">
              <a:buNone/>
              <a:defRPr sz="1600">
                <a:solidFill>
                  <a:schemeClr val="tx1"/>
                </a:solidFill>
                <a:latin typeface="Source Sans Pro Semibold" panose="020B0603030403020204" pitchFamily="34" charset="0"/>
              </a:defRPr>
            </a:lvl7pPr>
            <a:lvl8pPr marL="0" indent="0" algn="l">
              <a:buNone/>
              <a:defRPr sz="1600">
                <a:solidFill>
                  <a:schemeClr val="tx1"/>
                </a:solidFill>
                <a:latin typeface="Source Sans Pro Semibold" panose="020B0603030403020204" pitchFamily="34" charset="0"/>
              </a:defRPr>
            </a:lvl8pPr>
            <a:lvl9pPr marL="0" indent="0" algn="l">
              <a:buNone/>
              <a:defRPr sz="1600">
                <a:solidFill>
                  <a:schemeClr val="tx1"/>
                </a:solidFill>
                <a:latin typeface="Source Sans Pro Semibold" panose="020B0603030403020204" pitchFamily="34" charset="0"/>
              </a:defRPr>
            </a:lvl9pPr>
          </a:lstStyle>
          <a:p>
            <a:pPr lvl="0"/>
            <a:r>
              <a:rPr lang="en-US"/>
              <a:t>Click to edit Master subtitle style</a:t>
            </a:r>
            <a:endParaRPr lang="en-US" dirty="0"/>
          </a:p>
        </p:txBody>
      </p:sp>
      <p:pic>
        <p:nvPicPr>
          <p:cNvPr id="6" name="Picture 5">
            <a:extLst>
              <a:ext uri="{FF2B5EF4-FFF2-40B4-BE49-F238E27FC236}">
                <a16:creationId xmlns:a16="http://schemas.microsoft.com/office/drawing/2014/main" id="{16C3BB89-B7D4-F0BF-2FC7-FCDA53A10CF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34238" y="5197190"/>
            <a:ext cx="3784199" cy="1290994"/>
          </a:xfrm>
          <a:prstGeom prst="rect">
            <a:avLst/>
          </a:prstGeom>
        </p:spPr>
      </p:pic>
    </p:spTree>
    <p:extLst>
      <p:ext uri="{BB962C8B-B14F-4D97-AF65-F5344CB8AC3E}">
        <p14:creationId xmlns:p14="http://schemas.microsoft.com/office/powerpoint/2010/main" val="14873709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D5A9-567A-2A37-6CED-15B04F7F38C2}"/>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a:t>Presentation name | Month Year</a:t>
            </a:r>
            <a:endParaRPr lang="en-US" dirty="0"/>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0B2F3571-6ED4-9F54-D2A9-35065A2BB51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0649017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x content - 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85A964-1373-5460-06ED-920B30637ADF}"/>
              </a:ext>
            </a:extLst>
          </p:cNvPr>
          <p:cNvSpPr/>
          <p:nvPr userDrawn="1"/>
        </p:nvSpPr>
        <p:spPr>
          <a:xfrm>
            <a:off x="6338889" y="1490963"/>
            <a:ext cx="5337999"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7E2ED48-FCBA-4E71-788C-9526F92CF97B}"/>
              </a:ext>
            </a:extLst>
          </p:cNvPr>
          <p:cNvSpPr/>
          <p:nvPr userDrawn="1"/>
        </p:nvSpPr>
        <p:spPr>
          <a:xfrm>
            <a:off x="521185" y="1490963"/>
            <a:ext cx="5331928"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690563" y="1643063"/>
            <a:ext cx="496519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690562" y="2103438"/>
            <a:ext cx="496519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522987" y="1643063"/>
            <a:ext cx="4965192"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522987" y="2103438"/>
            <a:ext cx="4965192"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181D6E92-E419-7993-CDCB-6980EB2D77A2}"/>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046330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x content - 3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AB3B714-8463-70BA-2EAD-5E6CCDD183F1}"/>
              </a:ext>
            </a:extLst>
          </p:cNvPr>
          <p:cNvSpPr/>
          <p:nvPr userDrawn="1"/>
        </p:nvSpPr>
        <p:spPr>
          <a:xfrm>
            <a:off x="4406900" y="1490963"/>
            <a:ext cx="3382963"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30E0882-A5B8-B046-8C2A-3BE4CFD04E89}"/>
              </a:ext>
            </a:extLst>
          </p:cNvPr>
          <p:cNvSpPr/>
          <p:nvPr userDrawn="1"/>
        </p:nvSpPr>
        <p:spPr>
          <a:xfrm>
            <a:off x="8289925" y="1490963"/>
            <a:ext cx="3379787"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23957A-3619-C6BC-7391-C099B6B6FDDF}"/>
              </a:ext>
            </a:extLst>
          </p:cNvPr>
          <p:cNvSpPr/>
          <p:nvPr userDrawn="1"/>
        </p:nvSpPr>
        <p:spPr>
          <a:xfrm>
            <a:off x="521185" y="1490963"/>
            <a:ext cx="3382478"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04088"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04088"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586224"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586224"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481083" y="1643063"/>
            <a:ext cx="303580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481083" y="2103438"/>
            <a:ext cx="3035808"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B05678C4-D10A-1878-B337-4C9404A9AE8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725921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x content - 4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EE5E602-EC8A-E271-0B81-1494CCB15B0A}"/>
              </a:ext>
            </a:extLst>
          </p:cNvPr>
          <p:cNvSpPr/>
          <p:nvPr userDrawn="1"/>
        </p:nvSpPr>
        <p:spPr>
          <a:xfrm>
            <a:off x="3383407" y="1490963"/>
            <a:ext cx="2469706"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F13CBEE-2E4B-7D2B-899E-CCABA7B4DFFE}"/>
              </a:ext>
            </a:extLst>
          </p:cNvPr>
          <p:cNvSpPr/>
          <p:nvPr userDrawn="1"/>
        </p:nvSpPr>
        <p:spPr>
          <a:xfrm>
            <a:off x="6343650"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10B8B95-DDEE-3232-04A3-640DDBCEA4ED}"/>
              </a:ext>
            </a:extLst>
          </p:cNvPr>
          <p:cNvSpPr/>
          <p:nvPr userDrawn="1"/>
        </p:nvSpPr>
        <p:spPr>
          <a:xfrm>
            <a:off x="9200832"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23FA938-C0C5-D83E-2C38-C04214DDC4AB}"/>
              </a:ext>
            </a:extLst>
          </p:cNvPr>
          <p:cNvSpPr/>
          <p:nvPr userDrawn="1"/>
        </p:nvSpPr>
        <p:spPr>
          <a:xfrm>
            <a:off x="521185" y="1490963"/>
            <a:ext cx="2468880"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04088"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04088"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3575304"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3575304"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6528689"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6528689"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2">
            <a:extLst>
              <a:ext uri="{FF2B5EF4-FFF2-40B4-BE49-F238E27FC236}">
                <a16:creationId xmlns:a16="http://schemas.microsoft.com/office/drawing/2014/main" id="{B4EE0888-3308-D770-BCE9-4A9A5FD60D75}"/>
              </a:ext>
            </a:extLst>
          </p:cNvPr>
          <p:cNvSpPr>
            <a:spLocks noGrp="1"/>
          </p:cNvSpPr>
          <p:nvPr>
            <p:ph type="body" idx="17"/>
          </p:nvPr>
        </p:nvSpPr>
        <p:spPr>
          <a:xfrm>
            <a:off x="9390888" y="1643063"/>
            <a:ext cx="210312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8" name="Content Placeholder 3">
            <a:extLst>
              <a:ext uri="{FF2B5EF4-FFF2-40B4-BE49-F238E27FC236}">
                <a16:creationId xmlns:a16="http://schemas.microsoft.com/office/drawing/2014/main" id="{E72EE0F1-DBC3-84D2-AB13-95D1107646F1}"/>
              </a:ext>
            </a:extLst>
          </p:cNvPr>
          <p:cNvSpPr>
            <a:spLocks noGrp="1"/>
          </p:cNvSpPr>
          <p:nvPr>
            <p:ph sz="half" idx="18"/>
          </p:nvPr>
        </p:nvSpPr>
        <p:spPr>
          <a:xfrm>
            <a:off x="9390888" y="2103438"/>
            <a:ext cx="2103120"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D850CC4D-FE2B-C015-36F9-261C02E567B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5400052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LINICAL USE ONLY - 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8"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8"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F852041F-2DE0-45AE-D2F1-D9DE03BDFAA3}"/>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0360860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INICAL USE ONLY - 2 column (1/3+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9" y="1643063"/>
            <a:ext cx="338137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8" y="2103438"/>
            <a:ext cx="338137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1" y="1643063"/>
            <a:ext cx="7262812"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0" y="2103438"/>
            <a:ext cx="7262812"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8D2409F6-3610-F52A-A85E-863F0CCB2556}"/>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280504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INICAL USE ONLY - 2 column (2/3+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lvl1pPr>
              <a:defRPr>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289925" y="1643063"/>
            <a:ext cx="3368675"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8289924" y="2103438"/>
            <a:ext cx="3368675"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52A0AE32-278B-FC79-F3F5-AF9273CAED8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0940043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 call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D335035-AE9D-D29D-A2EB-0F3C45FB3AC8}"/>
              </a:ext>
            </a:extLst>
          </p:cNvPr>
          <p:cNvSpPr/>
          <p:nvPr userDrawn="1"/>
        </p:nvSpPr>
        <p:spPr bwMode="white">
          <a:xfrm>
            <a:off x="6096000" y="0"/>
            <a:ext cx="6096000" cy="6308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endParaRPr lang="en-US" dirty="0"/>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6" name="Text Placeholder 15">
            <a:extLst>
              <a:ext uri="{FF2B5EF4-FFF2-40B4-BE49-F238E27FC236}">
                <a16:creationId xmlns:a16="http://schemas.microsoft.com/office/drawing/2014/main" id="{EC5BB3B8-F915-A948-801F-FA5A8918428D}"/>
              </a:ext>
            </a:extLst>
          </p:cNvPr>
          <p:cNvSpPr>
            <a:spLocks noGrp="1"/>
          </p:cNvSpPr>
          <p:nvPr>
            <p:ph type="body" sz="quarter" idx="17"/>
          </p:nvPr>
        </p:nvSpPr>
        <p:spPr>
          <a:xfrm>
            <a:off x="6457743" y="365125"/>
            <a:ext cx="5211969"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ea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2EAF84D4-5E3A-007B-4C47-1B96EB25FA0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857831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 callou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endParaRPr lang="en-US" dirty="0"/>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6" name="Text Placeholder 15">
            <a:extLst>
              <a:ext uri="{FF2B5EF4-FFF2-40B4-BE49-F238E27FC236}">
                <a16:creationId xmlns:a16="http://schemas.microsoft.com/office/drawing/2014/main" id="{EC5BB3B8-F915-A948-801F-FA5A8918428D}"/>
              </a:ext>
            </a:extLst>
          </p:cNvPr>
          <p:cNvSpPr>
            <a:spLocks noGrp="1"/>
          </p:cNvSpPr>
          <p:nvPr>
            <p:ph type="body" sz="quarter" idx="17"/>
          </p:nvPr>
        </p:nvSpPr>
        <p:spPr>
          <a:xfrm>
            <a:off x="6457743" y="365125"/>
            <a:ext cx="5211969"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C96D125A-56D7-8FBE-19FD-ADC2518E68F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373067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 callout (2/3+1/3)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D5E8EFA-2186-FF48-7363-5204A322B587}"/>
              </a:ext>
            </a:extLst>
          </p:cNvPr>
          <p:cNvSpPr/>
          <p:nvPr userDrawn="1"/>
        </p:nvSpPr>
        <p:spPr bwMode="white">
          <a:xfrm>
            <a:off x="8174416" y="0"/>
            <a:ext cx="4017585" cy="63087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726757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15">
            <a:extLst>
              <a:ext uri="{FF2B5EF4-FFF2-40B4-BE49-F238E27FC236}">
                <a16:creationId xmlns:a16="http://schemas.microsoft.com/office/drawing/2014/main" id="{BD0AA8AC-E3E1-9106-2D45-EBFE63E60433}"/>
              </a:ext>
            </a:extLst>
          </p:cNvPr>
          <p:cNvSpPr>
            <a:spLocks noGrp="1"/>
          </p:cNvSpPr>
          <p:nvPr>
            <p:ph type="body" sz="quarter" idx="17"/>
          </p:nvPr>
        </p:nvSpPr>
        <p:spPr>
          <a:xfrm>
            <a:off x="8536742" y="365125"/>
            <a:ext cx="3132970"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762A7A17-043E-E993-5A6D-A6347CB0557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89313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Image -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9" y="1643063"/>
            <a:ext cx="5334954" cy="2330451"/>
          </a:xfrm>
        </p:spPr>
        <p:txBody>
          <a:bodyPr anchor="b">
            <a:normAutofit/>
          </a:bodyPr>
          <a:lstStyle>
            <a:lvl1pPr algn="l">
              <a:defRPr sz="6000">
                <a:solidFill>
                  <a:schemeClr val="bg1"/>
                </a:solidFill>
              </a:defRPr>
            </a:lvl1pPr>
          </a:lstStyle>
          <a:p>
            <a:r>
              <a:rPr lang="en-US"/>
              <a:t>Click to edit Master title style</a:t>
            </a:r>
            <a:endParaRPr lang="en-US" dirty="0"/>
          </a:p>
        </p:txBody>
      </p:sp>
      <p:sp>
        <p:nvSpPr>
          <p:cNvPr id="6" name="Picture Placeholder 6">
            <a:extLst>
              <a:ext uri="{FF2B5EF4-FFF2-40B4-BE49-F238E27FC236}">
                <a16:creationId xmlns:a16="http://schemas.microsoft.com/office/drawing/2014/main" id="{17606C27-44B4-B9A8-08C7-0266865ADDA1}"/>
              </a:ext>
            </a:extLst>
          </p:cNvPr>
          <p:cNvSpPr>
            <a:spLocks noGrp="1"/>
          </p:cNvSpPr>
          <p:nvPr>
            <p:ph type="pic" sz="quarter" idx="15"/>
          </p:nvPr>
        </p:nvSpPr>
        <p:spPr>
          <a:xfrm>
            <a:off x="6343649" y="182880"/>
            <a:ext cx="5662613" cy="6490970"/>
          </a:xfrm>
          <a:prstGeom prst="roundRect">
            <a:avLst>
              <a:gd name="adj" fmla="val 3495"/>
            </a:avLst>
          </a:prstGeom>
        </p:spPr>
        <p:txBody>
          <a:bodyPr anchor="ctr">
            <a:noAutofit/>
          </a:bodyPr>
          <a:lstStyle>
            <a:lvl1pPr algn="ctr">
              <a:defRPr b="0">
                <a:solidFill>
                  <a:schemeClr val="bg1"/>
                </a:solidFill>
              </a:defRPr>
            </a:lvl1pPr>
          </a:lstStyle>
          <a:p>
            <a:r>
              <a:rPr lang="en-US"/>
              <a:t>Click icon to add picture</a:t>
            </a:r>
          </a:p>
        </p:txBody>
      </p:sp>
      <p:sp>
        <p:nvSpPr>
          <p:cNvPr id="8" name="TextBox 7">
            <a:extLst>
              <a:ext uri="{FF2B5EF4-FFF2-40B4-BE49-F238E27FC236}">
                <a16:creationId xmlns:a16="http://schemas.microsoft.com/office/drawing/2014/main" id="{956AD4D2-9D88-9C0E-FFD9-FA2DA7465600}"/>
              </a:ext>
            </a:extLst>
          </p:cNvPr>
          <p:cNvSpPr txBox="1"/>
          <p:nvPr userDrawn="1"/>
        </p:nvSpPr>
        <p:spPr>
          <a:xfrm>
            <a:off x="518160" y="6455664"/>
            <a:ext cx="8040624" cy="256031"/>
          </a:xfrm>
          <a:prstGeom prst="rect">
            <a:avLst/>
          </a:prstGeom>
        </p:spPr>
        <p:txBody>
          <a:bodyPr vert="horz" lIns="0" tIns="0" rIns="0" bIns="0" rtlCol="0" anchor="ctr">
            <a:norm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solidFill>
                  <a:schemeClr val="bg1"/>
                </a:solidFill>
              </a:rPr>
              <a:t>© 2026 GE HealthCare. GE is a trademark of General Electric Company used under trademark license. CT motion is a trademark of Ulrich GmbH &amp; Co. KG used under trademark license.</a:t>
            </a:r>
          </a:p>
        </p:txBody>
      </p:sp>
      <p:sp>
        <p:nvSpPr>
          <p:cNvPr id="7" name="Subtitle 2">
            <a:extLst>
              <a:ext uri="{FF2B5EF4-FFF2-40B4-BE49-F238E27FC236}">
                <a16:creationId xmlns:a16="http://schemas.microsoft.com/office/drawing/2014/main" id="{68BECE50-3163-E06A-29B5-A1C5E9352993}"/>
              </a:ext>
            </a:extLst>
          </p:cNvPr>
          <p:cNvSpPr>
            <a:spLocks noGrp="1"/>
          </p:cNvSpPr>
          <p:nvPr>
            <p:ph type="subTitle" idx="1"/>
          </p:nvPr>
        </p:nvSpPr>
        <p:spPr>
          <a:xfrm>
            <a:off x="518160" y="4132262"/>
            <a:ext cx="5334953" cy="914400"/>
          </a:xfrm>
        </p:spPr>
        <p:txBody>
          <a:bodyPr>
            <a:normAutofit/>
          </a:bodyPr>
          <a:lstStyle>
            <a:lvl1pPr marL="0" indent="0" algn="l">
              <a:buNone/>
              <a:defRPr sz="1600">
                <a:solidFill>
                  <a:schemeClr val="bg1"/>
                </a:solidFill>
                <a:latin typeface="Source Sans Pro Semibold" panose="020B0603030403020204" pitchFamily="34" charset="0"/>
              </a:defRPr>
            </a:lvl1pPr>
            <a:lvl2pPr marL="0" indent="0" algn="l">
              <a:buNone/>
              <a:defRPr sz="1600">
                <a:solidFill>
                  <a:schemeClr val="bg1"/>
                </a:solidFill>
                <a:latin typeface="Source Sans Pro Semibold" panose="020B0603030403020204" pitchFamily="34" charset="0"/>
              </a:defRPr>
            </a:lvl2pPr>
            <a:lvl3pPr marL="0" indent="0" algn="l">
              <a:buNone/>
              <a:defRPr sz="1600">
                <a:solidFill>
                  <a:schemeClr val="bg1"/>
                </a:solidFill>
                <a:latin typeface="Source Sans Pro Semibold" panose="020B0603030403020204" pitchFamily="34" charset="0"/>
              </a:defRPr>
            </a:lvl3pPr>
            <a:lvl4pPr marL="0" indent="0" algn="l">
              <a:buNone/>
              <a:defRPr sz="1600">
                <a:solidFill>
                  <a:schemeClr val="bg1"/>
                </a:solidFill>
                <a:latin typeface="Source Sans Pro Semibold" panose="020B0603030403020204" pitchFamily="34" charset="0"/>
              </a:defRPr>
            </a:lvl4pPr>
            <a:lvl5pPr marL="0" indent="0" algn="l">
              <a:buNone/>
              <a:defRPr sz="1600">
                <a:solidFill>
                  <a:schemeClr val="bg1"/>
                </a:solidFill>
                <a:latin typeface="Source Sans Pro Semibold" panose="020B0603030403020204" pitchFamily="34" charset="0"/>
              </a:defRPr>
            </a:lvl5pPr>
            <a:lvl6pPr marL="0" indent="0" algn="l">
              <a:buNone/>
              <a:defRPr sz="1600">
                <a:solidFill>
                  <a:schemeClr val="bg1"/>
                </a:solidFill>
                <a:latin typeface="Source Sans Pro Semibold" panose="020B0603030403020204" pitchFamily="34" charset="0"/>
              </a:defRPr>
            </a:lvl6pPr>
            <a:lvl7pPr marL="0" indent="0" algn="l">
              <a:buNone/>
              <a:defRPr sz="1600">
                <a:solidFill>
                  <a:schemeClr val="bg1"/>
                </a:solidFill>
                <a:latin typeface="Source Sans Pro Semibold" panose="020B0603030403020204" pitchFamily="34" charset="0"/>
              </a:defRPr>
            </a:lvl7pPr>
            <a:lvl8pPr marL="0" indent="0" algn="l">
              <a:buNone/>
              <a:defRPr sz="1600">
                <a:solidFill>
                  <a:schemeClr val="bg1"/>
                </a:solidFill>
                <a:latin typeface="Source Sans Pro Semibold" panose="020B0603030403020204" pitchFamily="34" charset="0"/>
              </a:defRPr>
            </a:lvl8pPr>
            <a:lvl9pPr marL="0" indent="0" algn="l">
              <a:buNone/>
              <a:defRPr sz="1600">
                <a:solidFill>
                  <a:schemeClr val="bg1"/>
                </a:solidFill>
                <a:latin typeface="Source Sans Pro Semibold" panose="020B0603030403020204" pitchFamily="34" charset="0"/>
              </a:defRPr>
            </a:lvl9pPr>
          </a:lstStyle>
          <a:p>
            <a:pPr lvl="0"/>
            <a:r>
              <a:rPr lang="en-US"/>
              <a:t>Click to edit Master subtitle style</a:t>
            </a:r>
            <a:endParaRPr lang="en-US" dirty="0"/>
          </a:p>
        </p:txBody>
      </p:sp>
      <p:pic>
        <p:nvPicPr>
          <p:cNvPr id="3" name="Picture 2">
            <a:extLst>
              <a:ext uri="{FF2B5EF4-FFF2-40B4-BE49-F238E27FC236}">
                <a16:creationId xmlns:a16="http://schemas.microsoft.com/office/drawing/2014/main" id="{A2ABFFCE-FFA0-0254-ABFA-95563AACC29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234237" y="5197011"/>
            <a:ext cx="3784202" cy="1291353"/>
          </a:xfrm>
          <a:prstGeom prst="rect">
            <a:avLst/>
          </a:prstGeom>
        </p:spPr>
      </p:pic>
    </p:spTree>
    <p:extLst>
      <p:ext uri="{BB962C8B-B14F-4D97-AF65-F5344CB8AC3E}">
        <p14:creationId xmlns:p14="http://schemas.microsoft.com/office/powerpoint/2010/main" val="200461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 callout (2/3+1/3)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726757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15">
            <a:extLst>
              <a:ext uri="{FF2B5EF4-FFF2-40B4-BE49-F238E27FC236}">
                <a16:creationId xmlns:a16="http://schemas.microsoft.com/office/drawing/2014/main" id="{BD0AA8AC-E3E1-9106-2D45-EBFE63E60433}"/>
              </a:ext>
            </a:extLst>
          </p:cNvPr>
          <p:cNvSpPr>
            <a:spLocks noGrp="1"/>
          </p:cNvSpPr>
          <p:nvPr>
            <p:ph type="body" sz="quarter" idx="17"/>
          </p:nvPr>
        </p:nvSpPr>
        <p:spPr>
          <a:xfrm>
            <a:off x="8536742" y="365125"/>
            <a:ext cx="3132970"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ea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66AD5810-C0C8-682C-CCDB-49E1727D56B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1511173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 callout (1/3+2/3)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D335035-AE9D-D29D-A2EB-0F3C45FB3AC8}"/>
              </a:ext>
            </a:extLst>
          </p:cNvPr>
          <p:cNvSpPr/>
          <p:nvPr userDrawn="1"/>
        </p:nvSpPr>
        <p:spPr bwMode="white">
          <a:xfrm>
            <a:off x="4406900" y="0"/>
            <a:ext cx="7785098" cy="6309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375"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375"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6" name="Text Placeholder 15">
            <a:extLst>
              <a:ext uri="{FF2B5EF4-FFF2-40B4-BE49-F238E27FC236}">
                <a16:creationId xmlns:a16="http://schemas.microsoft.com/office/drawing/2014/main" id="{2752D9BB-8F5F-CF62-A873-F5B27CED1202}"/>
              </a:ext>
            </a:extLst>
          </p:cNvPr>
          <p:cNvSpPr>
            <a:spLocks noGrp="1"/>
          </p:cNvSpPr>
          <p:nvPr>
            <p:ph type="body" sz="quarter" idx="17"/>
          </p:nvPr>
        </p:nvSpPr>
        <p:spPr>
          <a:xfrm>
            <a:off x="4791456" y="365125"/>
            <a:ext cx="6885432"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latin typeface="Source Sans Pro Light" panose="020B0403030403020204" pitchFamily="34" charset="0"/>
                <a:ea typeface="Source Sans Pro Light" panose="020B0403030403020204" pitchFamily="34" charset="0"/>
              </a:defRPr>
            </a:lvl6pPr>
            <a:lvl7pPr>
              <a:defRPr sz="1600">
                <a:solidFill>
                  <a:schemeClr val="bg1"/>
                </a:solidFill>
                <a:latin typeface="Source Sans Pro Light" panose="020B0403030403020204" pitchFamily="34" charset="0"/>
                <a:ea typeface="Source Sans Pro Light" panose="020B0403030403020204" pitchFamily="34" charset="0"/>
              </a:defRPr>
            </a:lvl7pPr>
            <a:lvl8pPr>
              <a:defRPr sz="1600">
                <a:solidFill>
                  <a:schemeClr val="bg1"/>
                </a:solidFill>
                <a:latin typeface="Source Sans Pro Light" panose="020B0403030403020204" pitchFamily="34" charset="0"/>
                <a:ea typeface="Source Sans Pro Light" panose="020B0403030403020204" pitchFamily="34" charset="0"/>
              </a:defRPr>
            </a:lvl8pPr>
            <a:lvl9pPr>
              <a:defRPr sz="1600">
                <a:solidFill>
                  <a:schemeClr val="bg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ABFC4234-CFE3-6448-3D57-52BFE43E7B0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6403105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 callout (1/3+2/3)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375"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375"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6" name="Text Placeholder 15">
            <a:extLst>
              <a:ext uri="{FF2B5EF4-FFF2-40B4-BE49-F238E27FC236}">
                <a16:creationId xmlns:a16="http://schemas.microsoft.com/office/drawing/2014/main" id="{2752D9BB-8F5F-CF62-A873-F5B27CED1202}"/>
              </a:ext>
            </a:extLst>
          </p:cNvPr>
          <p:cNvSpPr>
            <a:spLocks noGrp="1"/>
          </p:cNvSpPr>
          <p:nvPr>
            <p:ph type="body" sz="quarter" idx="17"/>
          </p:nvPr>
        </p:nvSpPr>
        <p:spPr>
          <a:xfrm>
            <a:off x="4791456" y="365125"/>
            <a:ext cx="6885432"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latin typeface="Source Sans Pro Light" panose="020B0403030403020204" pitchFamily="34" charset="0"/>
                <a:ea typeface="Source Sans Pro Light" panose="020B0403030403020204" pitchFamily="34" charset="0"/>
              </a:defRPr>
            </a:lvl6pPr>
            <a:lvl7pPr>
              <a:defRPr sz="1600">
                <a:solidFill>
                  <a:schemeClr val="accent1"/>
                </a:solidFill>
                <a:latin typeface="Source Sans Pro Light" panose="020B0403030403020204" pitchFamily="34" charset="0"/>
                <a:ea typeface="Source Sans Pro Light" panose="020B0403030403020204" pitchFamily="34" charset="0"/>
              </a:defRPr>
            </a:lvl7pPr>
            <a:lvl8pPr>
              <a:defRPr sz="1600">
                <a:solidFill>
                  <a:schemeClr val="accent1"/>
                </a:solidFill>
                <a:latin typeface="Source Sans Pro Light" panose="020B0403030403020204" pitchFamily="34" charset="0"/>
                <a:ea typeface="Source Sans Pro Light" panose="020B0403030403020204" pitchFamily="34" charset="0"/>
              </a:defRPr>
            </a:lvl8pPr>
            <a:lvl9pPr>
              <a:defRPr sz="1600">
                <a:solidFill>
                  <a:schemeClr val="accent1"/>
                </a:solidFill>
                <a:latin typeface="Source Sans Pro Light" panose="020B0403030403020204" pitchFamily="34" charset="0"/>
                <a:ea typeface="Source Sans Pro Light" panose="020B0403030403020204" pitchFamily="34" charset="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E57DE049-A14C-7EAE-9B4B-D59EEA967EA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4439739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llout + image - purple">
    <p:bg>
      <p:bgPr>
        <a:solidFill>
          <a:schemeClr val="accent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5" algn="l"/>
            <a:r>
              <a:rPr lang="en-US"/>
              <a:t>Presentation name | Month Year</a:t>
            </a:r>
            <a:endParaRPr lang="en-US" dirty="0"/>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fld id="{339C9110-F427-4586-9638-A5638F41FBCD}" type="slidenum">
              <a:rPr lang="en-US" smtClean="0"/>
              <a:pPr/>
              <a:t>‹#›</a:t>
            </a:fld>
            <a:endParaRPr lang="en-US" dirty="0"/>
          </a:p>
        </p:txBody>
      </p:sp>
      <p:sp>
        <p:nvSpPr>
          <p:cNvPr id="12" name="Picture Placeholder 6">
            <a:extLst>
              <a:ext uri="{FF2B5EF4-FFF2-40B4-BE49-F238E27FC236}">
                <a16:creationId xmlns:a16="http://schemas.microsoft.com/office/drawing/2014/main" id="{FD129438-6810-41AE-4B97-03F63E0C9184}"/>
              </a:ext>
            </a:extLst>
          </p:cNvPr>
          <p:cNvSpPr>
            <a:spLocks noGrp="1"/>
          </p:cNvSpPr>
          <p:nvPr>
            <p:ph type="pic" sz="quarter" idx="16"/>
          </p:nvPr>
        </p:nvSpPr>
        <p:spPr>
          <a:xfrm>
            <a:off x="6343650" y="188455"/>
            <a:ext cx="5664900" cy="6120270"/>
          </a:xfrm>
          <a:prstGeom prst="roundRect">
            <a:avLst>
              <a:gd name="adj" fmla="val 3495"/>
            </a:avLst>
          </a:prstGeom>
        </p:spPr>
        <p:txBody>
          <a:bodyPr anchor="ctr">
            <a:noAutofit/>
          </a:bodyPr>
          <a:lstStyle>
            <a:lvl1pPr algn="ctr">
              <a:defRPr>
                <a:solidFill>
                  <a:schemeClr val="bg1"/>
                </a:solidFill>
              </a:defRPr>
            </a:lvl1pPr>
          </a:lstStyle>
          <a:p>
            <a:r>
              <a:rPr lang="en-US"/>
              <a:t>Click icon to add picture</a:t>
            </a:r>
          </a:p>
        </p:txBody>
      </p:sp>
      <p:sp>
        <p:nvSpPr>
          <p:cNvPr id="16" name="Text Placeholder 15">
            <a:extLst>
              <a:ext uri="{FF2B5EF4-FFF2-40B4-BE49-F238E27FC236}">
                <a16:creationId xmlns:a16="http://schemas.microsoft.com/office/drawing/2014/main" id="{EE8BCADA-5B32-EE1D-4D6D-EDAFF30E086B}"/>
              </a:ext>
            </a:extLst>
          </p:cNvPr>
          <p:cNvSpPr>
            <a:spLocks noGrp="1"/>
          </p:cNvSpPr>
          <p:nvPr>
            <p:ph type="body" sz="quarter" idx="17"/>
          </p:nvPr>
        </p:nvSpPr>
        <p:spPr>
          <a:xfrm>
            <a:off x="518159" y="365125"/>
            <a:ext cx="5334954" cy="5622925"/>
          </a:xfrm>
        </p:spPr>
        <p:txBody>
          <a:bodyPr anchor="ctr" anchorCtr="0">
            <a:normAutofit/>
          </a:bodyPr>
          <a:lstStyle>
            <a:lvl1pPr>
              <a:defRPr sz="3200">
                <a:solidFill>
                  <a:schemeClr val="bg1"/>
                </a:solidFill>
                <a:latin typeface="Source Sans Pro Light" panose="020B0403030403020204" pitchFamily="34" charset="0"/>
              </a:defRPr>
            </a:lvl1pPr>
            <a:lvl2pPr>
              <a:defRPr sz="3200">
                <a:solidFill>
                  <a:schemeClr val="bg1"/>
                </a:solidFill>
                <a:latin typeface="Source Sans Pro Light" panose="020B0403030403020204" pitchFamily="34" charset="0"/>
              </a:defRPr>
            </a:lvl2pPr>
            <a:lvl3pPr>
              <a:defRPr sz="2800">
                <a:solidFill>
                  <a:schemeClr val="bg1"/>
                </a:solidFill>
                <a:latin typeface="Source Sans Pro Light" panose="020B0403030403020204" pitchFamily="34" charset="0"/>
              </a:defRPr>
            </a:lvl3pPr>
            <a:lvl4pPr>
              <a:defRPr sz="2400">
                <a:solidFill>
                  <a:schemeClr val="bg1"/>
                </a:solidFill>
                <a:latin typeface="Source Sans Pro Light" panose="020B0403030403020204" pitchFamily="34" charset="0"/>
              </a:defRPr>
            </a:lvl4pPr>
            <a:lvl5pPr>
              <a:defRPr sz="1600">
                <a:solidFill>
                  <a:schemeClr val="bg1"/>
                </a:solidFill>
                <a:latin typeface="Source Sans Pro Light" panose="020B0403030403020204" pitchFamily="34" charset="0"/>
              </a:defRPr>
            </a:lvl5pPr>
            <a:lvl6pPr>
              <a:defRPr sz="1600">
                <a:solidFill>
                  <a:schemeClr val="bg1"/>
                </a:solidFill>
              </a:defRPr>
            </a:lvl6pPr>
            <a:lvl7pPr>
              <a:defRPr sz="1600">
                <a:solidFill>
                  <a:schemeClr val="bg1"/>
                </a:solidFill>
              </a:defRPr>
            </a:lvl7pPr>
            <a:lvl8pPr>
              <a:defRPr sz="1600">
                <a:solidFill>
                  <a:schemeClr val="bg1"/>
                </a:solidFill>
              </a:defRPr>
            </a:lvl8pPr>
            <a:lvl9pPr>
              <a:defRPr sz="16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3D9D92E5-2301-19F5-7376-DA5EFA54436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199"/>
            <a:ext cx="1344168" cy="458694"/>
          </a:xfrm>
          <a:prstGeom prst="rect">
            <a:avLst/>
          </a:prstGeom>
        </p:spPr>
      </p:pic>
      <p:sp>
        <p:nvSpPr>
          <p:cNvPr id="4" name="TextBox 3">
            <a:extLst>
              <a:ext uri="{FF2B5EF4-FFF2-40B4-BE49-F238E27FC236}">
                <a16:creationId xmlns:a16="http://schemas.microsoft.com/office/drawing/2014/main" id="{0E4CCF89-0083-90FF-383B-BE2B60B5330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solidFill>
                  <a:schemeClr val="bg1"/>
                </a:solidFill>
              </a:rPr>
              <a:t> © 2025 GE HealthCare. GE is a trademark of </a:t>
            </a:r>
            <a:br>
              <a:rPr lang="en-US" dirty="0">
                <a:solidFill>
                  <a:schemeClr val="bg1"/>
                </a:solidFill>
              </a:rPr>
            </a:br>
            <a:r>
              <a:rPr lang="en-US" dirty="0">
                <a:solidFill>
                  <a:schemeClr val="bg1"/>
                </a:solidFill>
              </a:rPr>
              <a:t>General Electric Company used under trademark license.</a:t>
            </a:r>
          </a:p>
        </p:txBody>
      </p:sp>
    </p:spTree>
    <p:extLst>
      <p:ext uri="{BB962C8B-B14F-4D97-AF65-F5344CB8AC3E}">
        <p14:creationId xmlns:p14="http://schemas.microsoft.com/office/powerpoint/2010/main" val="13631121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allou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FD129438-6810-41AE-4B97-03F63E0C9184}"/>
              </a:ext>
            </a:extLst>
          </p:cNvPr>
          <p:cNvSpPr>
            <a:spLocks noGrp="1"/>
          </p:cNvSpPr>
          <p:nvPr>
            <p:ph type="pic" sz="quarter" idx="16"/>
          </p:nvPr>
        </p:nvSpPr>
        <p:spPr>
          <a:xfrm>
            <a:off x="6343650" y="188455"/>
            <a:ext cx="5664900" cy="6120904"/>
          </a:xfrm>
          <a:prstGeom prst="roundRect">
            <a:avLst>
              <a:gd name="adj" fmla="val 3495"/>
            </a:avLst>
          </a:prstGeom>
        </p:spPr>
        <p:txBody>
          <a:bodyPr anchor="ctr">
            <a:noAutofit/>
          </a:bodyPr>
          <a:lstStyle>
            <a:lvl1pPr algn="ctr">
              <a:defRPr>
                <a:solidFill>
                  <a:schemeClr val="tx1"/>
                </a:solidFill>
              </a:defRPr>
            </a:lvl1pPr>
          </a:lstStyle>
          <a:p>
            <a:r>
              <a:rPr lang="en-US"/>
              <a:t>Click icon to add picture</a:t>
            </a:r>
          </a:p>
        </p:txBody>
      </p:sp>
      <p:sp>
        <p:nvSpPr>
          <p:cNvPr id="16" name="Text Placeholder 15">
            <a:extLst>
              <a:ext uri="{FF2B5EF4-FFF2-40B4-BE49-F238E27FC236}">
                <a16:creationId xmlns:a16="http://schemas.microsoft.com/office/drawing/2014/main" id="{EE8BCADA-5B32-EE1D-4D6D-EDAFF30E086B}"/>
              </a:ext>
            </a:extLst>
          </p:cNvPr>
          <p:cNvSpPr>
            <a:spLocks noGrp="1"/>
          </p:cNvSpPr>
          <p:nvPr>
            <p:ph type="body" sz="quarter" idx="17"/>
          </p:nvPr>
        </p:nvSpPr>
        <p:spPr>
          <a:xfrm>
            <a:off x="518159" y="365125"/>
            <a:ext cx="5330192" cy="5622925"/>
          </a:xfrm>
        </p:spPr>
        <p:txBody>
          <a:bodyPr anchor="ctr" anchorCtr="0">
            <a:normAutofit/>
          </a:bodyPr>
          <a:lstStyle>
            <a:lvl1pPr>
              <a:defRPr sz="3200">
                <a:solidFill>
                  <a:schemeClr val="accent1"/>
                </a:solidFill>
                <a:latin typeface="Source Sans Pro Light" panose="020B0403030403020204" pitchFamily="34" charset="0"/>
              </a:defRPr>
            </a:lvl1pPr>
            <a:lvl2pPr>
              <a:defRPr sz="3200">
                <a:solidFill>
                  <a:schemeClr val="accent1"/>
                </a:solidFill>
                <a:latin typeface="Source Sans Pro Light" panose="020B0403030403020204" pitchFamily="34" charset="0"/>
              </a:defRPr>
            </a:lvl2pPr>
            <a:lvl3pPr>
              <a:defRPr sz="2800">
                <a:solidFill>
                  <a:schemeClr val="accent1"/>
                </a:solidFill>
                <a:latin typeface="Source Sans Pro Light" panose="020B0403030403020204" pitchFamily="34" charset="0"/>
              </a:defRPr>
            </a:lvl3pPr>
            <a:lvl4pPr>
              <a:defRPr sz="2400">
                <a:solidFill>
                  <a:schemeClr val="accent1"/>
                </a:solidFill>
                <a:latin typeface="Source Sans Pro Light" panose="020B0403030403020204" pitchFamily="34" charset="0"/>
              </a:defRPr>
            </a:lvl4pPr>
            <a:lvl5pPr>
              <a:defRPr sz="1600">
                <a:solidFill>
                  <a:schemeClr val="accent1"/>
                </a:solidFill>
                <a:latin typeface="Source Sans Pro Light" panose="020B0403030403020204" pitchFamily="34" charset="0"/>
              </a:defRPr>
            </a:lvl5pPr>
            <a:lvl6pPr>
              <a:defRPr sz="1600">
                <a:solidFill>
                  <a:schemeClr val="accent1"/>
                </a:solidFill>
              </a:defRPr>
            </a:lvl6pPr>
            <a:lvl7pPr>
              <a:defRPr sz="1600">
                <a:solidFill>
                  <a:schemeClr val="accent1"/>
                </a:solidFill>
              </a:defRPr>
            </a:lvl7pPr>
            <a:lvl8pPr>
              <a:defRPr sz="1600">
                <a:solidFill>
                  <a:schemeClr val="accent1"/>
                </a:solidFill>
              </a:defRPr>
            </a:lvl8pPr>
            <a:lvl9pPr>
              <a:defRPr sz="1600">
                <a:solidFill>
                  <a:schemeClr val="accent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FFEEA5BF-FEF2-38C8-742E-128BB97D7B3B}"/>
              </a:ext>
            </a:extLst>
          </p:cNvPr>
          <p:cNvSpPr>
            <a:spLocks noGrp="1"/>
          </p:cNvSpPr>
          <p:nvPr>
            <p:ph type="sldNum" sz="quarter" idx="12"/>
          </p:nvPr>
        </p:nvSpPr>
        <p:spPr>
          <a:xfrm>
            <a:off x="11450472" y="6455664"/>
            <a:ext cx="226416" cy="256032"/>
          </a:xfrm>
        </p:spPr>
        <p:txBody>
          <a:bodyPr/>
          <a:lstStyle/>
          <a:p>
            <a:fld id="{339C9110-F427-4586-9638-A5638F41FBCD}" type="slidenum">
              <a:rPr lang="en-US" smtClean="0"/>
              <a:t>‹#›</a:t>
            </a:fld>
            <a:endParaRPr lang="en-US"/>
          </a:p>
        </p:txBody>
      </p:sp>
      <p:sp>
        <p:nvSpPr>
          <p:cNvPr id="6" name="Footer Placeholder 4">
            <a:extLst>
              <a:ext uri="{FF2B5EF4-FFF2-40B4-BE49-F238E27FC236}">
                <a16:creationId xmlns:a16="http://schemas.microsoft.com/office/drawing/2014/main" id="{B2368625-885B-556B-C3C9-AD3874128FDA}"/>
              </a:ext>
            </a:extLst>
          </p:cNvPr>
          <p:cNvSpPr>
            <a:spLocks noGrp="1"/>
          </p:cNvSpPr>
          <p:nvPr>
            <p:ph type="ftr" sz="quarter" idx="11"/>
          </p:nvPr>
        </p:nvSpPr>
        <p:spPr>
          <a:xfrm>
            <a:off x="2185415" y="6455664"/>
            <a:ext cx="3742309" cy="256032"/>
          </a:xfrm>
        </p:spPr>
        <p:txBody>
          <a:bodyPr/>
          <a:lstStyle/>
          <a:p>
            <a:r>
              <a:rPr lang="en-US"/>
              <a:t>Presentation name | Month Year</a:t>
            </a:r>
            <a:endParaRPr lang="en-US" dirty="0"/>
          </a:p>
        </p:txBody>
      </p:sp>
      <p:sp>
        <p:nvSpPr>
          <p:cNvPr id="2" name="TextBox 1">
            <a:extLst>
              <a:ext uri="{FF2B5EF4-FFF2-40B4-BE49-F238E27FC236}">
                <a16:creationId xmlns:a16="http://schemas.microsoft.com/office/drawing/2014/main" id="{EE028DAF-52D4-B1A7-F8CF-8C631333B5C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512846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5330826"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3" name="Picture Placeholder 6">
            <a:extLst>
              <a:ext uri="{FF2B5EF4-FFF2-40B4-BE49-F238E27FC236}">
                <a16:creationId xmlns:a16="http://schemas.microsoft.com/office/drawing/2014/main" id="{CA712766-22E7-3C4D-D51A-ED954200F351}"/>
              </a:ext>
            </a:extLst>
          </p:cNvPr>
          <p:cNvSpPr>
            <a:spLocks noGrp="1"/>
          </p:cNvSpPr>
          <p:nvPr>
            <p:ph type="pic" sz="quarter" idx="16"/>
          </p:nvPr>
        </p:nvSpPr>
        <p:spPr>
          <a:xfrm>
            <a:off x="6343650" y="188455"/>
            <a:ext cx="5664900" cy="6120270"/>
          </a:xfrm>
          <a:prstGeom prst="roundRect">
            <a:avLst>
              <a:gd name="adj" fmla="val 3495"/>
            </a:avLst>
          </a:prstGeom>
        </p:spPr>
        <p:txBody>
          <a:bodyPr anchor="ctr">
            <a:noAutofit/>
          </a:bodyPr>
          <a:lstStyle>
            <a:lvl1pPr algn="ctr">
              <a:defRPr/>
            </a:lvl1pPr>
          </a:lstStyle>
          <a:p>
            <a:r>
              <a:rPr lang="en-US"/>
              <a:t>Click icon to add picture</a:t>
            </a:r>
          </a:p>
        </p:txBody>
      </p:sp>
      <p:sp>
        <p:nvSpPr>
          <p:cNvPr id="6" name="TextBox 5">
            <a:extLst>
              <a:ext uri="{FF2B5EF4-FFF2-40B4-BE49-F238E27FC236}">
                <a16:creationId xmlns:a16="http://schemas.microsoft.com/office/drawing/2014/main" id="{12B941E1-7375-1455-60A3-D92FCAF4928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1595155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 image (2/3+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72675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4940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4940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Picture Placeholder 6">
            <a:extLst>
              <a:ext uri="{FF2B5EF4-FFF2-40B4-BE49-F238E27FC236}">
                <a16:creationId xmlns:a16="http://schemas.microsoft.com/office/drawing/2014/main" id="{F2BE7156-1EB0-C68E-E152-C6BD72ECDC35}"/>
              </a:ext>
            </a:extLst>
          </p:cNvPr>
          <p:cNvSpPr>
            <a:spLocks noGrp="1"/>
          </p:cNvSpPr>
          <p:nvPr>
            <p:ph type="pic" sz="quarter" idx="15"/>
          </p:nvPr>
        </p:nvSpPr>
        <p:spPr>
          <a:xfrm>
            <a:off x="8289925" y="182563"/>
            <a:ext cx="3711574" cy="6126162"/>
          </a:xfrm>
          <a:prstGeom prst="roundRect">
            <a:avLst>
              <a:gd name="adj" fmla="val 5135"/>
            </a:avLst>
          </a:prstGeom>
        </p:spPr>
        <p:txBody>
          <a:bodyPr anchor="ctr">
            <a:noAutofit/>
          </a:bodyPr>
          <a:lstStyle>
            <a:lvl1pPr algn="ctr">
              <a:defRPr/>
            </a:lvl1pPr>
          </a:lstStyle>
          <a:p>
            <a:r>
              <a:rPr lang="en-US"/>
              <a:t>Click icon to add picture</a:t>
            </a:r>
          </a:p>
        </p:txBody>
      </p:sp>
      <p:sp>
        <p:nvSpPr>
          <p:cNvPr id="7" name="TextBox 6">
            <a:extLst>
              <a:ext uri="{FF2B5EF4-FFF2-40B4-BE49-F238E27FC236}">
                <a16:creationId xmlns:a16="http://schemas.microsoft.com/office/drawing/2014/main" id="{12BB28BA-29EB-FDE4-5114-89FED3BBE2D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1902435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 image (1/3+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8" y="365125"/>
            <a:ext cx="338137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338143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3381437"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Picture Placeholder 6">
            <a:extLst>
              <a:ext uri="{FF2B5EF4-FFF2-40B4-BE49-F238E27FC236}">
                <a16:creationId xmlns:a16="http://schemas.microsoft.com/office/drawing/2014/main" id="{F2BE7156-1EB0-C68E-E152-C6BD72ECDC35}"/>
              </a:ext>
            </a:extLst>
          </p:cNvPr>
          <p:cNvSpPr>
            <a:spLocks noGrp="1"/>
          </p:cNvSpPr>
          <p:nvPr>
            <p:ph type="pic" sz="quarter" idx="15"/>
          </p:nvPr>
        </p:nvSpPr>
        <p:spPr>
          <a:xfrm>
            <a:off x="4406900" y="182563"/>
            <a:ext cx="7594599" cy="6126162"/>
          </a:xfrm>
          <a:prstGeom prst="roundRect">
            <a:avLst>
              <a:gd name="adj" fmla="val 5135"/>
            </a:avLst>
          </a:prstGeom>
        </p:spPr>
        <p:txBody>
          <a:bodyPr anchor="ctr">
            <a:noAutofit/>
          </a:bodyPr>
          <a:lstStyle>
            <a:lvl1pPr algn="ctr">
              <a:defRPr/>
            </a:lvl1pPr>
          </a:lstStyle>
          <a:p>
            <a:r>
              <a:rPr lang="en-US"/>
              <a:t>Click icon to add picture</a:t>
            </a:r>
          </a:p>
        </p:txBody>
      </p:sp>
      <p:sp>
        <p:nvSpPr>
          <p:cNvPr id="7" name="TextBox 6">
            <a:extLst>
              <a:ext uri="{FF2B5EF4-FFF2-40B4-BE49-F238E27FC236}">
                <a16:creationId xmlns:a16="http://schemas.microsoft.com/office/drawing/2014/main" id="{47A1EF11-0AE1-EB8E-6F0D-E2CC7240A02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2518051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D5A9-567A-2A37-6CED-15B04F7F38C2}"/>
              </a:ext>
            </a:extLst>
          </p:cNvPr>
          <p:cNvSpPr>
            <a:spLocks noGrp="1"/>
          </p:cNvSpPr>
          <p:nvPr>
            <p:ph type="title"/>
          </p:nvPr>
        </p:nvSpPr>
        <p:spPr/>
        <p:txBody>
          <a:body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3" name="Picture Placeholder 6">
            <a:extLst>
              <a:ext uri="{FF2B5EF4-FFF2-40B4-BE49-F238E27FC236}">
                <a16:creationId xmlns:a16="http://schemas.microsoft.com/office/drawing/2014/main" id="{62BC8CA4-FDCA-461D-5AB3-35CBDBB39C0C}"/>
              </a:ext>
            </a:extLst>
          </p:cNvPr>
          <p:cNvSpPr>
            <a:spLocks noGrp="1"/>
          </p:cNvSpPr>
          <p:nvPr>
            <p:ph type="pic" sz="quarter" idx="17"/>
          </p:nvPr>
        </p:nvSpPr>
        <p:spPr>
          <a:xfrm>
            <a:off x="183450" y="1638300"/>
            <a:ext cx="11825100" cy="4648200"/>
          </a:xfrm>
          <a:prstGeom prst="roundRect">
            <a:avLst>
              <a:gd name="adj" fmla="val 4244"/>
            </a:avLst>
          </a:prstGeom>
        </p:spPr>
        <p:txBody>
          <a:bodyPr anchor="ctr">
            <a:noAutofit/>
          </a:bodyPr>
          <a:lstStyle>
            <a:lvl1pPr algn="ctr">
              <a:defRPr/>
            </a:lvl1pPr>
          </a:lstStyle>
          <a:p>
            <a:r>
              <a:rPr lang="en-US"/>
              <a:t>Click icon to add picture</a:t>
            </a:r>
          </a:p>
        </p:txBody>
      </p:sp>
      <p:sp>
        <p:nvSpPr>
          <p:cNvPr id="4" name="TextBox 3">
            <a:extLst>
              <a:ext uri="{FF2B5EF4-FFF2-40B4-BE49-F238E27FC236}">
                <a16:creationId xmlns:a16="http://schemas.microsoft.com/office/drawing/2014/main" id="{25E5C50E-583C-7BB0-15BD-36504A1EF4A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6129134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full-ble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2" name="TextBox 1">
            <a:extLst>
              <a:ext uri="{FF2B5EF4-FFF2-40B4-BE49-F238E27FC236}">
                <a16:creationId xmlns:a16="http://schemas.microsoft.com/office/drawing/2014/main" id="{159A10DE-3723-7D6D-0971-0E02CEB1E69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965716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Imag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522288" y="1643063"/>
            <a:ext cx="5330825" cy="2330451"/>
          </a:xfrm>
        </p:spPr>
        <p:txBody>
          <a:bodyPr anchor="b">
            <a:normAutofit/>
          </a:bodyPr>
          <a:lstStyle>
            <a:lvl1pPr algn="l">
              <a:defRPr sz="6000">
                <a:solidFill>
                  <a:schemeClr val="tx1"/>
                </a:solidFill>
              </a:defRPr>
            </a:lvl1pPr>
          </a:lstStyle>
          <a:p>
            <a:r>
              <a:rPr lang="en-US"/>
              <a:t>Click to edit Master title style</a:t>
            </a:r>
            <a:endParaRPr lang="en-US" dirty="0"/>
          </a:p>
        </p:txBody>
      </p:sp>
      <p:sp>
        <p:nvSpPr>
          <p:cNvPr id="3" name="Picture Placeholder 6">
            <a:extLst>
              <a:ext uri="{FF2B5EF4-FFF2-40B4-BE49-F238E27FC236}">
                <a16:creationId xmlns:a16="http://schemas.microsoft.com/office/drawing/2014/main" id="{B45A6630-AB2A-0F52-795E-B12B8E6B0C0E}"/>
              </a:ext>
            </a:extLst>
          </p:cNvPr>
          <p:cNvSpPr>
            <a:spLocks noGrp="1"/>
          </p:cNvSpPr>
          <p:nvPr>
            <p:ph type="pic" sz="quarter" idx="15"/>
          </p:nvPr>
        </p:nvSpPr>
        <p:spPr>
          <a:xfrm>
            <a:off x="6343649" y="182880"/>
            <a:ext cx="5662613" cy="6490970"/>
          </a:xfrm>
          <a:prstGeom prst="roundRect">
            <a:avLst>
              <a:gd name="adj" fmla="val 3495"/>
            </a:avLst>
          </a:prstGeom>
        </p:spPr>
        <p:txBody>
          <a:bodyPr anchor="ctr">
            <a:noAutofit/>
          </a:bodyPr>
          <a:lstStyle>
            <a:lvl1pPr algn="ctr">
              <a:defRPr/>
            </a:lvl1pPr>
          </a:lstStyle>
          <a:p>
            <a:r>
              <a:rPr lang="en-US"/>
              <a:t>Click icon to add picture</a:t>
            </a:r>
          </a:p>
        </p:txBody>
      </p:sp>
      <p:sp>
        <p:nvSpPr>
          <p:cNvPr id="6" name="TextBox 5">
            <a:extLst>
              <a:ext uri="{FF2B5EF4-FFF2-40B4-BE49-F238E27FC236}">
                <a16:creationId xmlns:a16="http://schemas.microsoft.com/office/drawing/2014/main" id="{82DEF0CB-73F2-147D-7420-5EF3720BDE54}"/>
              </a:ext>
            </a:extLst>
          </p:cNvPr>
          <p:cNvSpPr txBox="1"/>
          <p:nvPr userDrawn="1"/>
        </p:nvSpPr>
        <p:spPr>
          <a:xfrm>
            <a:off x="518160" y="6455664"/>
            <a:ext cx="4318719" cy="256031"/>
          </a:xfrm>
          <a:prstGeom prst="rect">
            <a:avLst/>
          </a:prstGeom>
        </p:spPr>
        <p:txBody>
          <a:bodyPr vert="horz" lIns="0" tIns="0" rIns="0" bIns="0" rtlCol="0" anchor="ctr">
            <a:normAutofit/>
          </a:bodyPr>
          <a:lstStyle>
            <a:defPPr>
              <a:defRPr lang="en-US"/>
            </a:defPPr>
            <a:lvl1pPr>
              <a:defRPr lang="en-US" sz="800" smtClean="0">
                <a:solidFill>
                  <a:schemeClr val="accent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dirty="0"/>
              <a:t> © 2025 GE HealthCare. GE is a trademark of General Electric Company used under trademark license.</a:t>
            </a:r>
          </a:p>
        </p:txBody>
      </p:sp>
      <p:sp>
        <p:nvSpPr>
          <p:cNvPr id="8" name="Subtitle 2">
            <a:extLst>
              <a:ext uri="{FF2B5EF4-FFF2-40B4-BE49-F238E27FC236}">
                <a16:creationId xmlns:a16="http://schemas.microsoft.com/office/drawing/2014/main" id="{0A8EC97A-B9AE-2116-69F2-D6855980B0C0}"/>
              </a:ext>
            </a:extLst>
          </p:cNvPr>
          <p:cNvSpPr>
            <a:spLocks noGrp="1"/>
          </p:cNvSpPr>
          <p:nvPr>
            <p:ph type="subTitle" idx="1"/>
          </p:nvPr>
        </p:nvSpPr>
        <p:spPr>
          <a:xfrm>
            <a:off x="518160" y="4132262"/>
            <a:ext cx="5330825" cy="914400"/>
          </a:xfrm>
        </p:spPr>
        <p:txBody>
          <a:bodyPr>
            <a:normAutofit/>
          </a:bodyPr>
          <a:lstStyle>
            <a:lvl1pPr marL="0" indent="0" algn="l">
              <a:buNone/>
              <a:defRPr sz="1600">
                <a:solidFill>
                  <a:schemeClr val="tx1"/>
                </a:solidFill>
                <a:latin typeface="Source Sans Pro Semibold" panose="020B0603030403020204" pitchFamily="34" charset="0"/>
              </a:defRPr>
            </a:lvl1pPr>
            <a:lvl2pPr marL="0" indent="0" algn="l">
              <a:buNone/>
              <a:defRPr sz="1600">
                <a:solidFill>
                  <a:schemeClr val="tx1"/>
                </a:solidFill>
                <a:latin typeface="Source Sans Pro Semibold" panose="020B0603030403020204" pitchFamily="34" charset="0"/>
              </a:defRPr>
            </a:lvl2pPr>
            <a:lvl3pPr marL="0" indent="0" algn="l">
              <a:buNone/>
              <a:defRPr sz="1600">
                <a:solidFill>
                  <a:schemeClr val="tx1"/>
                </a:solidFill>
                <a:latin typeface="Source Sans Pro Semibold" panose="020B0603030403020204" pitchFamily="34" charset="0"/>
              </a:defRPr>
            </a:lvl3pPr>
            <a:lvl4pPr marL="0" indent="0" algn="l">
              <a:buNone/>
              <a:defRPr sz="1600">
                <a:solidFill>
                  <a:schemeClr val="tx1"/>
                </a:solidFill>
                <a:latin typeface="Source Sans Pro Semibold" panose="020B0603030403020204" pitchFamily="34" charset="0"/>
              </a:defRPr>
            </a:lvl4pPr>
            <a:lvl5pPr marL="0" indent="0" algn="l">
              <a:buNone/>
              <a:defRPr sz="1600">
                <a:solidFill>
                  <a:schemeClr val="tx1"/>
                </a:solidFill>
                <a:latin typeface="Source Sans Pro Semibold" panose="020B0603030403020204" pitchFamily="34" charset="0"/>
              </a:defRPr>
            </a:lvl5pPr>
            <a:lvl6pPr marL="0" indent="0" algn="l">
              <a:buNone/>
              <a:defRPr sz="1600">
                <a:solidFill>
                  <a:schemeClr val="tx1"/>
                </a:solidFill>
                <a:latin typeface="Source Sans Pro Semibold" panose="020B0603030403020204" pitchFamily="34" charset="0"/>
              </a:defRPr>
            </a:lvl6pPr>
            <a:lvl7pPr marL="0" indent="0" algn="l">
              <a:buNone/>
              <a:defRPr sz="1600">
                <a:solidFill>
                  <a:schemeClr val="tx1"/>
                </a:solidFill>
                <a:latin typeface="Source Sans Pro Semibold" panose="020B0603030403020204" pitchFamily="34" charset="0"/>
              </a:defRPr>
            </a:lvl7pPr>
            <a:lvl8pPr marL="0" indent="0" algn="l">
              <a:buNone/>
              <a:defRPr sz="1600">
                <a:solidFill>
                  <a:schemeClr val="tx1"/>
                </a:solidFill>
                <a:latin typeface="Source Sans Pro Semibold" panose="020B0603030403020204" pitchFamily="34" charset="0"/>
              </a:defRPr>
            </a:lvl8pPr>
            <a:lvl9pPr marL="0" indent="0" algn="l">
              <a:buNone/>
              <a:defRPr sz="1600">
                <a:solidFill>
                  <a:schemeClr val="tx1"/>
                </a:solidFill>
                <a:latin typeface="Source Sans Pro Semibold" panose="020B0603030403020204" pitchFamily="34" charset="0"/>
              </a:defRPr>
            </a:lvl9pPr>
          </a:lstStyle>
          <a:p>
            <a:pPr lvl="0"/>
            <a:r>
              <a:rPr lang="en-US"/>
              <a:t>Click to edit Master subtitle style</a:t>
            </a:r>
            <a:endParaRPr lang="en-US" dirty="0"/>
          </a:p>
        </p:txBody>
      </p:sp>
      <p:pic>
        <p:nvPicPr>
          <p:cNvPr id="9" name="Picture 8">
            <a:extLst>
              <a:ext uri="{FF2B5EF4-FFF2-40B4-BE49-F238E27FC236}">
                <a16:creationId xmlns:a16="http://schemas.microsoft.com/office/drawing/2014/main" id="{24A7D80C-37B7-C2F5-7483-BDD929F7223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34238" y="5197190"/>
            <a:ext cx="3784199" cy="1290994"/>
          </a:xfrm>
          <a:prstGeom prst="rect">
            <a:avLst/>
          </a:prstGeom>
        </p:spPr>
      </p:pic>
    </p:spTree>
    <p:extLst>
      <p:ext uri="{BB962C8B-B14F-4D97-AF65-F5344CB8AC3E}">
        <p14:creationId xmlns:p14="http://schemas.microsoft.com/office/powerpoint/2010/main" val="534872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26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098550"/>
            <a:ext cx="11151553" cy="4114800"/>
          </a:xfrm>
          <a:noFill/>
        </p:spPr>
        <p:txBody>
          <a:bodyPr anchor="b">
            <a:normAutofit/>
          </a:bodyPr>
          <a:lstStyle>
            <a:lvl1pPr marL="571500" indent="-571500">
              <a:buSzPct val="200000"/>
              <a:buFont typeface="Source Sans Pro Light" panose="020B0403030403020204" pitchFamily="34" charset="0"/>
              <a:buChar char="“"/>
              <a:defRPr sz="36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 Placeholder 2">
            <a:extLst>
              <a:ext uri="{FF2B5EF4-FFF2-40B4-BE49-F238E27FC236}">
                <a16:creationId xmlns:a16="http://schemas.microsoft.com/office/drawing/2014/main" id="{81D81026-3EF7-0051-1B4F-76CED0F74459}"/>
              </a:ext>
            </a:extLst>
          </p:cNvPr>
          <p:cNvSpPr>
            <a:spLocks noGrp="1"/>
          </p:cNvSpPr>
          <p:nvPr>
            <p:ph type="body" idx="1"/>
          </p:nvPr>
        </p:nvSpPr>
        <p:spPr>
          <a:xfrm>
            <a:off x="1108072" y="5389749"/>
            <a:ext cx="2423160" cy="164592"/>
          </a:xfrm>
        </p:spPr>
        <p:txBody>
          <a:bodyPr anchor="t">
            <a:normAutofit/>
          </a:bodyPr>
          <a:lstStyle>
            <a:lvl1pPr marL="0" indent="0">
              <a:buNone/>
              <a:defRPr sz="1150" b="0">
                <a:solidFill>
                  <a:schemeClr val="bg1"/>
                </a:solidFill>
                <a:latin typeface="Source Sans Pro SemiBold" panose="020B0603030403020204" pitchFamily="34" charset="0"/>
              </a:defRPr>
            </a:lvl1pPr>
            <a:lvl2pPr marL="0" indent="0">
              <a:buNone/>
              <a:defRPr sz="1150" b="0">
                <a:solidFill>
                  <a:schemeClr val="bg1"/>
                </a:solidFill>
                <a:latin typeface="Source Sans Pro SemiBold" panose="020B0603030403020204" pitchFamily="34" charset="0"/>
              </a:defRPr>
            </a:lvl2pPr>
            <a:lvl3pPr marL="0" indent="0">
              <a:buNone/>
              <a:defRPr sz="1150" b="0">
                <a:solidFill>
                  <a:schemeClr val="bg1"/>
                </a:solidFill>
                <a:latin typeface="Source Sans Pro SemiBold" panose="020B0603030403020204" pitchFamily="34" charset="0"/>
              </a:defRPr>
            </a:lvl3pPr>
            <a:lvl4pPr marL="0" indent="0">
              <a:buNone/>
              <a:defRPr sz="1150" b="0">
                <a:solidFill>
                  <a:schemeClr val="bg1"/>
                </a:solidFill>
                <a:latin typeface="Source Sans Pro SemiBold" panose="020B0603030403020204" pitchFamily="34" charset="0"/>
              </a:defRPr>
            </a:lvl4pPr>
            <a:lvl5pPr marL="0" indent="0">
              <a:buNone/>
              <a:tabLst/>
              <a:defRPr sz="1150" b="0">
                <a:solidFill>
                  <a:schemeClr val="bg1"/>
                </a:solidFill>
                <a:latin typeface="Source Sans Pro SemiBold" panose="020B0603030403020204" pitchFamily="34" charset="0"/>
              </a:defRPr>
            </a:lvl5pPr>
            <a:lvl6pPr marL="0" indent="0">
              <a:buNone/>
              <a:defRPr sz="1150" b="0">
                <a:solidFill>
                  <a:schemeClr val="bg1"/>
                </a:solidFill>
                <a:latin typeface="Source Sans Pro SemiBold" panose="020B0603030403020204" pitchFamily="34" charset="0"/>
              </a:defRPr>
            </a:lvl6pPr>
            <a:lvl7pPr marL="0" indent="0">
              <a:buNone/>
              <a:defRPr sz="1150" b="0">
                <a:solidFill>
                  <a:schemeClr val="bg1"/>
                </a:solidFill>
                <a:latin typeface="Source Sans Pro SemiBold" panose="020B0603030403020204" pitchFamily="34" charset="0"/>
              </a:defRPr>
            </a:lvl7pPr>
            <a:lvl8pPr marL="0" indent="0">
              <a:buNone/>
              <a:defRPr sz="1150" b="0">
                <a:solidFill>
                  <a:schemeClr val="bg1"/>
                </a:solidFill>
                <a:latin typeface="Source Sans Pro SemiBold" panose="020B0603030403020204" pitchFamily="34" charset="0"/>
              </a:defRPr>
            </a:lvl8pPr>
            <a:lvl9pPr marL="0" indent="0">
              <a:buNone/>
              <a:defRPr sz="1150" b="0">
                <a:solidFill>
                  <a:schemeClr val="bg1"/>
                </a:solidFill>
                <a:latin typeface="Source Sans Pro SemiBold" panose="020B0603030403020204" pitchFamily="34" charset="0"/>
              </a:defRPr>
            </a:lvl9pPr>
          </a:lstStyle>
          <a:p>
            <a:pPr lvl="0"/>
            <a:r>
              <a:rPr lang="en-US"/>
              <a:t>Click to edit Master text styles</a:t>
            </a:r>
          </a:p>
        </p:txBody>
      </p:sp>
      <p:sp>
        <p:nvSpPr>
          <p:cNvPr id="11" name="Picture Placeholder 2">
            <a:extLst>
              <a:ext uri="{FF2B5EF4-FFF2-40B4-BE49-F238E27FC236}">
                <a16:creationId xmlns:a16="http://schemas.microsoft.com/office/drawing/2014/main" id="{8157CF2E-9ED9-8A8C-358A-220309F4BC1C}"/>
              </a:ext>
            </a:extLst>
          </p:cNvPr>
          <p:cNvSpPr>
            <a:spLocks noGrp="1"/>
          </p:cNvSpPr>
          <p:nvPr>
            <p:ph type="pic" sz="quarter" idx="18" hasCustomPrompt="1"/>
          </p:nvPr>
        </p:nvSpPr>
        <p:spPr>
          <a:xfrm>
            <a:off x="522288" y="5392606"/>
            <a:ext cx="503175" cy="595444"/>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2" name="Text Placeholder 2">
            <a:extLst>
              <a:ext uri="{FF2B5EF4-FFF2-40B4-BE49-F238E27FC236}">
                <a16:creationId xmlns:a16="http://schemas.microsoft.com/office/drawing/2014/main" id="{C7469241-FBB8-EAE7-7E4C-5DFE56D6BD34}"/>
              </a:ext>
            </a:extLst>
          </p:cNvPr>
          <p:cNvSpPr>
            <a:spLocks noGrp="1"/>
          </p:cNvSpPr>
          <p:nvPr>
            <p:ph type="body" idx="123"/>
          </p:nvPr>
        </p:nvSpPr>
        <p:spPr>
          <a:xfrm>
            <a:off x="1108072" y="5648638"/>
            <a:ext cx="2423160" cy="339412"/>
          </a:xfrm>
        </p:spPr>
        <p:txBody>
          <a:bodyPr anchor="t">
            <a:normAutofit/>
          </a:bodyPr>
          <a:lstStyle>
            <a:lvl1pPr marL="0" indent="0">
              <a:buNone/>
              <a:defRPr sz="1000" b="0">
                <a:solidFill>
                  <a:schemeClr val="bg1"/>
                </a:solidFill>
                <a:latin typeface="+mn-lt"/>
              </a:defRPr>
            </a:lvl1pPr>
            <a:lvl2pPr marL="0" indent="0">
              <a:buNone/>
              <a:defRPr sz="1000" b="0">
                <a:solidFill>
                  <a:schemeClr val="bg1"/>
                </a:solidFill>
                <a:latin typeface="+mn-lt"/>
              </a:defRPr>
            </a:lvl2pPr>
            <a:lvl3pPr marL="0" indent="0">
              <a:buNone/>
              <a:defRPr sz="1000" b="0">
                <a:solidFill>
                  <a:schemeClr val="bg1"/>
                </a:solidFill>
                <a:latin typeface="+mn-lt"/>
              </a:defRPr>
            </a:lvl3pPr>
            <a:lvl4pPr marL="0" indent="0">
              <a:buNone/>
              <a:defRPr sz="1000" b="0">
                <a:solidFill>
                  <a:schemeClr val="bg1"/>
                </a:solidFill>
                <a:latin typeface="+mn-lt"/>
              </a:defRPr>
            </a:lvl4pPr>
            <a:lvl5pPr marL="0" indent="0">
              <a:buNone/>
              <a:tabLst/>
              <a:defRPr sz="1000" b="0">
                <a:solidFill>
                  <a:schemeClr val="bg1"/>
                </a:solidFill>
                <a:latin typeface="+mn-lt"/>
              </a:defRPr>
            </a:lvl5pPr>
            <a:lvl6pPr marL="0" indent="0">
              <a:buNone/>
              <a:defRPr sz="1000" b="0">
                <a:solidFill>
                  <a:schemeClr val="bg1"/>
                </a:solidFill>
                <a:latin typeface="+mn-lt"/>
              </a:defRPr>
            </a:lvl6pPr>
            <a:lvl7pPr marL="0" indent="0">
              <a:buNone/>
              <a:defRPr sz="1000" b="0">
                <a:solidFill>
                  <a:schemeClr val="bg1"/>
                </a:solidFill>
                <a:latin typeface="+mn-lt"/>
              </a:defRPr>
            </a:lvl7pPr>
            <a:lvl8pPr marL="0" indent="0">
              <a:buNone/>
              <a:defRPr sz="1000" b="0">
                <a:solidFill>
                  <a:schemeClr val="bg1"/>
                </a:solidFill>
                <a:latin typeface="+mn-lt"/>
              </a:defRPr>
            </a:lvl8pPr>
            <a:lvl9pPr marL="0" indent="0">
              <a:buNone/>
              <a:defRPr sz="1000" b="0">
                <a:solidFill>
                  <a:schemeClr val="bg1"/>
                </a:solidFill>
                <a:latin typeface="+mn-lt"/>
              </a:defRPr>
            </a:lvl9pPr>
          </a:lstStyle>
          <a:p>
            <a:pPr lvl="0"/>
            <a:r>
              <a:rPr lang="en-US"/>
              <a:t>Click to edit Master text styles</a:t>
            </a:r>
          </a:p>
        </p:txBody>
      </p:sp>
      <p:sp>
        <p:nvSpPr>
          <p:cNvPr id="4" name="TextBox 3">
            <a:extLst>
              <a:ext uri="{FF2B5EF4-FFF2-40B4-BE49-F238E27FC236}">
                <a16:creationId xmlns:a16="http://schemas.microsoft.com/office/drawing/2014/main" id="{DF4E78B5-5362-3E3F-6201-A970FFAC99B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793300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098550"/>
            <a:ext cx="11151553" cy="4114800"/>
          </a:xfrm>
        </p:spPr>
        <p:txBody>
          <a:bodyPr anchor="b">
            <a:normAutofit/>
          </a:bodyPr>
          <a:lstStyle>
            <a:lvl1pPr marL="571500" indent="-571500">
              <a:buSzPct val="200000"/>
              <a:buFont typeface="Source Sans Pro Light" panose="020B0403030403020204" pitchFamily="34" charset="0"/>
              <a:buChar char="“"/>
              <a:defRPr sz="3600">
                <a:solidFill>
                  <a:schemeClr val="accent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 Placeholder 2">
            <a:extLst>
              <a:ext uri="{FF2B5EF4-FFF2-40B4-BE49-F238E27FC236}">
                <a16:creationId xmlns:a16="http://schemas.microsoft.com/office/drawing/2014/main" id="{81D81026-3EF7-0051-1B4F-76CED0F74459}"/>
              </a:ext>
            </a:extLst>
          </p:cNvPr>
          <p:cNvSpPr>
            <a:spLocks noGrp="1"/>
          </p:cNvSpPr>
          <p:nvPr>
            <p:ph type="body" idx="1"/>
          </p:nvPr>
        </p:nvSpPr>
        <p:spPr>
          <a:xfrm>
            <a:off x="1108072" y="5389749"/>
            <a:ext cx="2423160" cy="164592"/>
          </a:xfrm>
        </p:spPr>
        <p:txBody>
          <a:bodyPr anchor="t">
            <a:normAutofit/>
          </a:bodyPr>
          <a:lstStyle>
            <a:lvl1pPr marL="0" indent="0">
              <a:buNone/>
              <a:defRPr sz="1150" b="0">
                <a:solidFill>
                  <a:schemeClr val="tx1"/>
                </a:solidFill>
                <a:latin typeface="Source Sans Pro SemiBold" panose="020B0603030403020204" pitchFamily="34" charset="0"/>
              </a:defRPr>
            </a:lvl1pPr>
            <a:lvl2pPr marL="0" indent="0">
              <a:buNone/>
              <a:defRPr sz="1150" b="0">
                <a:solidFill>
                  <a:schemeClr val="tx1"/>
                </a:solidFill>
                <a:latin typeface="Source Sans Pro SemiBold" panose="020B0603030403020204" pitchFamily="34" charset="0"/>
              </a:defRPr>
            </a:lvl2pPr>
            <a:lvl3pPr marL="0" indent="0">
              <a:buNone/>
              <a:defRPr sz="1150" b="0">
                <a:solidFill>
                  <a:schemeClr val="tx1"/>
                </a:solidFill>
                <a:latin typeface="Source Sans Pro SemiBold" panose="020B0603030403020204" pitchFamily="34" charset="0"/>
              </a:defRPr>
            </a:lvl3pPr>
            <a:lvl4pPr marL="0" indent="0">
              <a:buNone/>
              <a:defRPr sz="1150" b="0">
                <a:solidFill>
                  <a:schemeClr val="tx1"/>
                </a:solidFill>
                <a:latin typeface="Source Sans Pro SemiBold" panose="020B0603030403020204" pitchFamily="34" charset="0"/>
              </a:defRPr>
            </a:lvl4pPr>
            <a:lvl5pPr marL="0" indent="0">
              <a:buNone/>
              <a:tabLst/>
              <a:defRPr sz="1150" b="0">
                <a:solidFill>
                  <a:schemeClr val="tx1"/>
                </a:solidFill>
                <a:latin typeface="Source Sans Pro SemiBold" panose="020B0603030403020204" pitchFamily="34" charset="0"/>
              </a:defRPr>
            </a:lvl5pPr>
            <a:lvl6pPr marL="0" indent="0">
              <a:buNone/>
              <a:defRPr sz="1150" b="0">
                <a:solidFill>
                  <a:schemeClr val="tx1"/>
                </a:solidFill>
                <a:latin typeface="Source Sans Pro SemiBold" panose="020B0603030403020204" pitchFamily="34" charset="0"/>
              </a:defRPr>
            </a:lvl6pPr>
            <a:lvl7pPr marL="0" indent="0">
              <a:buNone/>
              <a:defRPr sz="1150" b="0">
                <a:solidFill>
                  <a:schemeClr val="tx1"/>
                </a:solidFill>
                <a:latin typeface="Source Sans Pro SemiBold" panose="020B0603030403020204" pitchFamily="34" charset="0"/>
              </a:defRPr>
            </a:lvl7pPr>
            <a:lvl8pPr marL="0" indent="0">
              <a:buNone/>
              <a:defRPr sz="1150" b="0">
                <a:solidFill>
                  <a:schemeClr val="tx1"/>
                </a:solidFill>
                <a:latin typeface="Source Sans Pro SemiBold" panose="020B0603030403020204" pitchFamily="34" charset="0"/>
              </a:defRPr>
            </a:lvl8pPr>
            <a:lvl9pPr marL="0" indent="0">
              <a:buNone/>
              <a:defRPr sz="1150" b="0">
                <a:solidFill>
                  <a:schemeClr val="tx1"/>
                </a:solidFill>
                <a:latin typeface="Source Sans Pro SemiBold" panose="020B0603030403020204" pitchFamily="34" charset="0"/>
              </a:defRPr>
            </a:lvl9pPr>
          </a:lstStyle>
          <a:p>
            <a:pPr lvl="0"/>
            <a:r>
              <a:rPr lang="en-US"/>
              <a:t>Click to edit Master text styles</a:t>
            </a:r>
          </a:p>
        </p:txBody>
      </p:sp>
      <p:sp>
        <p:nvSpPr>
          <p:cNvPr id="11" name="Picture Placeholder 2">
            <a:extLst>
              <a:ext uri="{FF2B5EF4-FFF2-40B4-BE49-F238E27FC236}">
                <a16:creationId xmlns:a16="http://schemas.microsoft.com/office/drawing/2014/main" id="{8157CF2E-9ED9-8A8C-358A-220309F4BC1C}"/>
              </a:ext>
            </a:extLst>
          </p:cNvPr>
          <p:cNvSpPr>
            <a:spLocks noGrp="1"/>
          </p:cNvSpPr>
          <p:nvPr>
            <p:ph type="pic" sz="quarter" idx="18" hasCustomPrompt="1"/>
          </p:nvPr>
        </p:nvSpPr>
        <p:spPr>
          <a:xfrm>
            <a:off x="522288" y="5392606"/>
            <a:ext cx="503175" cy="595444"/>
          </a:xfrm>
          <a:prstGeom prst="rect">
            <a:avLst/>
          </a:prstGeom>
          <a:solidFill>
            <a:schemeClr val="bg2"/>
          </a:solidFill>
          <a:ln>
            <a:noFill/>
          </a:ln>
        </p:spPr>
        <p:txBody>
          <a:bodyPr>
            <a:noAutofit/>
          </a:bodyPr>
          <a:lstStyle>
            <a:lvl1pPr marL="0" indent="0">
              <a:buFontTx/>
              <a:buNone/>
              <a:defRPr>
                <a:noFill/>
              </a:defRPr>
            </a:lvl1pPr>
          </a:lstStyle>
          <a:p>
            <a:r>
              <a:rPr lang="en-US" dirty="0"/>
              <a:t>picture</a:t>
            </a:r>
          </a:p>
        </p:txBody>
      </p:sp>
      <p:sp>
        <p:nvSpPr>
          <p:cNvPr id="12" name="Text Placeholder 2">
            <a:extLst>
              <a:ext uri="{FF2B5EF4-FFF2-40B4-BE49-F238E27FC236}">
                <a16:creationId xmlns:a16="http://schemas.microsoft.com/office/drawing/2014/main" id="{C7469241-FBB8-EAE7-7E4C-5DFE56D6BD34}"/>
              </a:ext>
            </a:extLst>
          </p:cNvPr>
          <p:cNvSpPr>
            <a:spLocks noGrp="1"/>
          </p:cNvSpPr>
          <p:nvPr>
            <p:ph type="body" idx="123"/>
          </p:nvPr>
        </p:nvSpPr>
        <p:spPr>
          <a:xfrm>
            <a:off x="1108072" y="5648638"/>
            <a:ext cx="2423160" cy="339412"/>
          </a:xfrm>
        </p:spPr>
        <p:txBody>
          <a:bodyPr anchor="t">
            <a:normAutofit/>
          </a:bodyPr>
          <a:lstStyle>
            <a:lvl1pPr marL="0" indent="0">
              <a:buNone/>
              <a:defRPr sz="1000" b="0">
                <a:solidFill>
                  <a:schemeClr val="tx1"/>
                </a:solidFill>
                <a:latin typeface="+mn-lt"/>
              </a:defRPr>
            </a:lvl1pPr>
            <a:lvl2pPr marL="0" indent="0">
              <a:buNone/>
              <a:defRPr sz="1000" b="0">
                <a:solidFill>
                  <a:schemeClr val="tx1"/>
                </a:solidFill>
                <a:latin typeface="+mn-lt"/>
              </a:defRPr>
            </a:lvl2pPr>
            <a:lvl3pPr marL="0" indent="0">
              <a:buNone/>
              <a:defRPr sz="1000" b="0">
                <a:solidFill>
                  <a:schemeClr val="tx1"/>
                </a:solidFill>
                <a:latin typeface="+mn-lt"/>
              </a:defRPr>
            </a:lvl3pPr>
            <a:lvl4pPr marL="0" indent="0">
              <a:buNone/>
              <a:defRPr sz="1000" b="0">
                <a:solidFill>
                  <a:schemeClr val="tx1"/>
                </a:solidFill>
                <a:latin typeface="+mn-lt"/>
              </a:defRPr>
            </a:lvl4pPr>
            <a:lvl5pPr marL="0" indent="0">
              <a:buNone/>
              <a:tabLst/>
              <a:defRPr sz="1000" b="0">
                <a:solidFill>
                  <a:schemeClr val="tx1"/>
                </a:solidFill>
                <a:latin typeface="+mn-lt"/>
              </a:defRPr>
            </a:lvl5pPr>
            <a:lvl6pPr marL="0" indent="0">
              <a:buNone/>
              <a:defRPr sz="1000" b="0">
                <a:solidFill>
                  <a:schemeClr val="tx1"/>
                </a:solidFill>
                <a:latin typeface="+mn-lt"/>
              </a:defRPr>
            </a:lvl6pPr>
            <a:lvl7pPr marL="0" indent="0">
              <a:buNone/>
              <a:defRPr sz="1000" b="0">
                <a:solidFill>
                  <a:schemeClr val="tx1"/>
                </a:solidFill>
                <a:latin typeface="+mn-lt"/>
              </a:defRPr>
            </a:lvl7pPr>
            <a:lvl8pPr marL="0" indent="0">
              <a:buNone/>
              <a:defRPr sz="1000" b="0">
                <a:solidFill>
                  <a:schemeClr val="tx1"/>
                </a:solidFill>
                <a:latin typeface="+mn-lt"/>
              </a:defRPr>
            </a:lvl8pPr>
            <a:lvl9pPr marL="0" indent="0">
              <a:buNone/>
              <a:defRPr sz="1000" b="0">
                <a:solidFill>
                  <a:schemeClr val="tx1"/>
                </a:solidFill>
                <a:latin typeface="+mn-lt"/>
              </a:defRPr>
            </a:lvl9pPr>
          </a:lstStyle>
          <a:p>
            <a:pPr lvl="0"/>
            <a:r>
              <a:rPr lang="en-US"/>
              <a:t>Click to edit Master text styles</a:t>
            </a:r>
          </a:p>
        </p:txBody>
      </p:sp>
      <p:sp>
        <p:nvSpPr>
          <p:cNvPr id="4" name="TextBox 3">
            <a:extLst>
              <a:ext uri="{FF2B5EF4-FFF2-40B4-BE49-F238E27FC236}">
                <a16:creationId xmlns:a16="http://schemas.microsoft.com/office/drawing/2014/main" id="{AA956F37-1346-7012-CC4D-0C687AE32EC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1763282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tatement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2103438"/>
            <a:ext cx="7271704" cy="3884612"/>
          </a:xfrm>
          <a:noFill/>
        </p:spPr>
        <p:txBody>
          <a:bodyPr anchor="t" anchorCtr="0">
            <a:normAutofit/>
          </a:bodyPr>
          <a:lstStyle>
            <a:lvl1pPr marL="0" indent="0">
              <a:buSzPct val="200000"/>
              <a:buFont typeface="Source Sans Pro Light" panose="020B0403030403020204" pitchFamily="34" charset="0"/>
              <a:buNone/>
              <a:defRPr sz="60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425819EC-DD48-8DBC-7491-87D7FA889759}"/>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0967931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tatemen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221AD231-ED8E-FC3D-BB3C-54E8CDF566E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049870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tatement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0D17BD05-DE2B-9EE3-E425-395DA23521B3}"/>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9078588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tatement -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371B3D0E-EBA3-6054-C97C-5912AE18FDB7}"/>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0431171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tement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A358AC3F-0681-5144-DD75-7DAADE3ABB34}"/>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376399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ement -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60" y="2103438"/>
            <a:ext cx="7271703" cy="3884612"/>
          </a:xfrm>
        </p:spPr>
        <p:txBody>
          <a:bodyPr anchor="t" anchorCtr="0">
            <a:normAutofit/>
          </a:bodyPr>
          <a:lstStyle>
            <a:lvl1pPr marL="0" indent="0">
              <a:buSzPct val="200000"/>
              <a:buFont typeface="Source Sans Pro Light" panose="020B0403030403020204" pitchFamily="34" charset="0"/>
              <a:buNone/>
              <a:defRPr sz="60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25F7614E-C684-5E5A-EFC4-B4186369C3D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3342773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 statistic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8" y="1095057"/>
            <a:ext cx="5577843"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5"/>
            <a:ext cx="5577841" cy="2971800"/>
          </a:xfrm>
        </p:spPr>
        <p:txBody>
          <a:bodyPr anchor="b" anchorCtr="0">
            <a:noAutofit/>
          </a:bodyPr>
          <a:lstStyle>
            <a:lvl1pPr marL="0" indent="0">
              <a:buNone/>
              <a:defRPr sz="6600" b="0">
                <a:solidFill>
                  <a:schemeClr val="bg1"/>
                </a:solidFill>
                <a:latin typeface="+mn-lt"/>
              </a:defRPr>
            </a:lvl1pPr>
            <a:lvl2pPr marL="0" indent="0">
              <a:buNone/>
              <a:defRPr sz="17200" b="0">
                <a:solidFill>
                  <a:schemeClr val="bg1"/>
                </a:solidFill>
                <a:latin typeface="+mn-lt"/>
              </a:defRPr>
            </a:lvl2pPr>
            <a:lvl3pPr marL="0" indent="0">
              <a:buNone/>
              <a:defRPr sz="14400" b="0">
                <a:solidFill>
                  <a:schemeClr val="bg1"/>
                </a:solidFill>
                <a:latin typeface="+mn-lt"/>
              </a:defRPr>
            </a:lvl3pPr>
            <a:lvl4pPr marL="0" indent="0">
              <a:buNone/>
              <a:defRPr sz="14400" b="0">
                <a:solidFill>
                  <a:schemeClr val="bg1"/>
                </a:solidFill>
                <a:latin typeface="+mn-lt"/>
              </a:defRPr>
            </a:lvl4pPr>
            <a:lvl5pPr marL="0" indent="0">
              <a:buNone/>
              <a:tabLst/>
              <a:defRPr sz="14400" b="0">
                <a:solidFill>
                  <a:schemeClr val="bg1"/>
                </a:solidFill>
                <a:latin typeface="+mn-lt"/>
              </a:defRPr>
            </a:lvl5pPr>
            <a:lvl6pPr marL="0" indent="0">
              <a:buNone/>
              <a:defRPr sz="14400" b="0">
                <a:solidFill>
                  <a:schemeClr val="bg1"/>
                </a:solidFill>
                <a:latin typeface="+mn-lt"/>
              </a:defRPr>
            </a:lvl6pPr>
            <a:lvl7pPr marL="0" indent="0">
              <a:buNone/>
              <a:defRPr sz="14400" b="0">
                <a:solidFill>
                  <a:schemeClr val="bg1"/>
                </a:solidFill>
                <a:latin typeface="+mn-lt"/>
              </a:defRPr>
            </a:lvl7pPr>
            <a:lvl8pPr marL="0" indent="0">
              <a:buNone/>
              <a:defRPr sz="14400" b="0">
                <a:solidFill>
                  <a:schemeClr val="bg1"/>
                </a:solidFill>
                <a:latin typeface="+mn-lt"/>
              </a:defRPr>
            </a:lvl8pPr>
            <a:lvl9pPr marL="0" indent="0">
              <a:buNone/>
              <a:defRPr sz="14400" b="0">
                <a:solidFill>
                  <a:schemeClr val="bg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5257801"/>
            <a:ext cx="5578860" cy="7302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cxnSp>
        <p:nvCxnSpPr>
          <p:cNvPr id="4" name="Straight Connector 3">
            <a:extLst>
              <a:ext uri="{FF2B5EF4-FFF2-40B4-BE49-F238E27FC236}">
                <a16:creationId xmlns:a16="http://schemas.microsoft.com/office/drawing/2014/main" id="{C1CC07B9-9505-0B30-D600-32D4DE9E17F0}"/>
              </a:ext>
            </a:extLst>
          </p:cNvPr>
          <p:cNvCxnSpPr/>
          <p:nvPr userDrawn="1"/>
        </p:nvCxnSpPr>
        <p:spPr>
          <a:xfrm>
            <a:off x="517525" y="5075765"/>
            <a:ext cx="557847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37C0512-2488-EC06-C759-E992D09A44AA}"/>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7427797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statistic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8" y="1095057"/>
            <a:ext cx="5577843"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5"/>
            <a:ext cx="5577841" cy="2971800"/>
          </a:xfrm>
        </p:spPr>
        <p:txBody>
          <a:bodyPr anchor="b" anchorCtr="0">
            <a:noAutofit/>
          </a:bodyPr>
          <a:lstStyle>
            <a:lvl1pPr marL="0" indent="0">
              <a:buNone/>
              <a:defRPr sz="6600" b="0">
                <a:solidFill>
                  <a:schemeClr val="accent1"/>
                </a:solidFill>
                <a:latin typeface="+mn-lt"/>
              </a:defRPr>
            </a:lvl1pPr>
            <a:lvl2pPr marL="0" indent="0">
              <a:buNone/>
              <a:defRPr sz="17200" b="0">
                <a:solidFill>
                  <a:schemeClr val="accent1"/>
                </a:solidFill>
                <a:latin typeface="+mn-lt"/>
              </a:defRPr>
            </a:lvl2pPr>
            <a:lvl3pPr marL="0" indent="0">
              <a:buNone/>
              <a:defRPr sz="14400" b="0">
                <a:solidFill>
                  <a:schemeClr val="accent1"/>
                </a:solidFill>
                <a:latin typeface="+mn-lt"/>
              </a:defRPr>
            </a:lvl3pPr>
            <a:lvl4pPr marL="0" indent="0">
              <a:buNone/>
              <a:defRPr sz="14400" b="0">
                <a:solidFill>
                  <a:schemeClr val="accent1"/>
                </a:solidFill>
                <a:latin typeface="+mn-lt"/>
              </a:defRPr>
            </a:lvl4pPr>
            <a:lvl5pPr marL="0" indent="0">
              <a:buNone/>
              <a:tabLst/>
              <a:defRPr sz="14400" b="0">
                <a:solidFill>
                  <a:schemeClr val="accent1"/>
                </a:solidFill>
                <a:latin typeface="+mn-lt"/>
              </a:defRPr>
            </a:lvl5pPr>
            <a:lvl6pPr marL="0" indent="0">
              <a:buNone/>
              <a:defRPr sz="14400" b="0">
                <a:solidFill>
                  <a:schemeClr val="accent1"/>
                </a:solidFill>
                <a:latin typeface="+mn-lt"/>
              </a:defRPr>
            </a:lvl6pPr>
            <a:lvl7pPr marL="0" indent="0">
              <a:buNone/>
              <a:defRPr sz="14400" b="0">
                <a:solidFill>
                  <a:schemeClr val="accent1"/>
                </a:solidFill>
                <a:latin typeface="+mn-lt"/>
              </a:defRPr>
            </a:lvl7pPr>
            <a:lvl8pPr marL="0" indent="0">
              <a:buNone/>
              <a:defRPr sz="14400" b="0">
                <a:solidFill>
                  <a:schemeClr val="accent1"/>
                </a:solidFill>
                <a:latin typeface="+mn-lt"/>
              </a:defRPr>
            </a:lvl8pPr>
            <a:lvl9pPr marL="0" indent="0">
              <a:buNone/>
              <a:defRPr sz="14400" b="0">
                <a:solidFill>
                  <a:schemeClr val="accent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5257801"/>
            <a:ext cx="5578860" cy="7302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p:txBody>
      </p:sp>
      <p:cxnSp>
        <p:nvCxnSpPr>
          <p:cNvPr id="2" name="Straight Connector 1">
            <a:extLst>
              <a:ext uri="{FF2B5EF4-FFF2-40B4-BE49-F238E27FC236}">
                <a16:creationId xmlns:a16="http://schemas.microsoft.com/office/drawing/2014/main" id="{504CBD6F-D5CB-FE13-6008-6F16DEF3CEEA}"/>
              </a:ext>
            </a:extLst>
          </p:cNvPr>
          <p:cNvCxnSpPr/>
          <p:nvPr userDrawn="1"/>
        </p:nvCxnSpPr>
        <p:spPr>
          <a:xfrm>
            <a:off x="517525" y="5075765"/>
            <a:ext cx="557847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0044CB4-FC3B-692D-2D79-0E9110263F10}"/>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40239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userDrawn="1">
            <p:ph type="title"/>
          </p:nvPr>
        </p:nvSpPr>
        <p:spPr>
          <a:xfrm>
            <a:off x="518159" y="1874837"/>
            <a:ext cx="11151553" cy="4114800"/>
          </a:xfrm>
        </p:spPr>
        <p:txBody>
          <a:bodyPr anchor="b">
            <a:normAutofit/>
          </a:bodyPr>
          <a:lstStyle>
            <a:lvl1pPr>
              <a:defRPr sz="11500">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userDrawn="1">
            <p:ph type="body" idx="1"/>
          </p:nvPr>
        </p:nvSpPr>
        <p:spPr>
          <a:xfrm>
            <a:off x="518159" y="1098550"/>
            <a:ext cx="11151553" cy="544513"/>
          </a:xfrm>
        </p:spPr>
        <p:txBody>
          <a:bodyPr anchor="b">
            <a:normAutofit/>
          </a:bodyPr>
          <a:lstStyle>
            <a:lvl1pPr marL="0" indent="0">
              <a:buNone/>
              <a:defRPr sz="1600">
                <a:solidFill>
                  <a:schemeClr val="bg1"/>
                </a:solidFill>
                <a:latin typeface="Source Sans Pro SemiBold" panose="020B0603030403020204" pitchFamily="34" charset="0"/>
              </a:defRPr>
            </a:lvl1pPr>
            <a:lvl2pPr marL="0" indent="0">
              <a:buNone/>
              <a:defRPr sz="1600">
                <a:solidFill>
                  <a:schemeClr val="bg1"/>
                </a:solidFill>
                <a:latin typeface="Source Sans Pro SemiBold" panose="020B0603030403020204" pitchFamily="34" charset="0"/>
              </a:defRPr>
            </a:lvl2pPr>
            <a:lvl3pPr marL="0" indent="0">
              <a:buNone/>
              <a:defRPr sz="1600">
                <a:solidFill>
                  <a:schemeClr val="bg1"/>
                </a:solidFill>
                <a:latin typeface="Source Sans Pro SemiBold" panose="020B0603030403020204" pitchFamily="34" charset="0"/>
              </a:defRPr>
            </a:lvl3pPr>
            <a:lvl4pPr marL="0" indent="0">
              <a:buNone/>
              <a:defRPr sz="1600">
                <a:solidFill>
                  <a:schemeClr val="bg1"/>
                </a:solidFill>
                <a:latin typeface="Source Sans Pro SemiBold" panose="020B0603030403020204" pitchFamily="34" charset="0"/>
              </a:defRPr>
            </a:lvl4pPr>
            <a:lvl5pPr marL="0" indent="0">
              <a:buNone/>
              <a:defRPr sz="1600">
                <a:solidFill>
                  <a:schemeClr val="bg1"/>
                </a:solidFill>
                <a:latin typeface="Source Sans Pro SemiBold" panose="020B0603030403020204" pitchFamily="34" charset="0"/>
              </a:defRPr>
            </a:lvl5pPr>
            <a:lvl6pPr marL="0" indent="0">
              <a:buNone/>
              <a:defRPr sz="1600">
                <a:solidFill>
                  <a:schemeClr val="bg1"/>
                </a:solidFill>
                <a:latin typeface="Source Sans Pro SemiBold" panose="020B0603030403020204" pitchFamily="34" charset="0"/>
              </a:defRPr>
            </a:lvl6pPr>
            <a:lvl7pPr marL="0" indent="0">
              <a:buNone/>
              <a:defRPr sz="1600">
                <a:solidFill>
                  <a:schemeClr val="bg1"/>
                </a:solidFill>
                <a:latin typeface="Source Sans Pro SemiBold" panose="020B0603030403020204" pitchFamily="34" charset="0"/>
              </a:defRPr>
            </a:lvl7pPr>
            <a:lvl8pPr marL="0" indent="0">
              <a:buNone/>
              <a:defRPr sz="1600">
                <a:solidFill>
                  <a:schemeClr val="bg1"/>
                </a:solidFill>
                <a:latin typeface="Source Sans Pro SemiBold" panose="020B0603030403020204" pitchFamily="34" charset="0"/>
              </a:defRPr>
            </a:lvl8pPr>
            <a:lvl9pPr marL="0" indent="0">
              <a:buNone/>
              <a:defRPr sz="1600">
                <a:solidFill>
                  <a:schemeClr val="bg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userDrawn="1">
            <p:ph type="ftr" sz="quarter" idx="11"/>
          </p:nvPr>
        </p:nvSpPr>
        <p:spPr/>
        <p:txBody>
          <a:bodyPr/>
          <a:lstStyle/>
          <a:p>
            <a:r>
              <a:rPr lang="en-US"/>
              <a:t>Presentation name | Month Year</a:t>
            </a:r>
            <a:endParaRPr lang="en-US" dirty="0"/>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userDrawn="1">
            <p:ph type="sldNum" sz="quarter" idx="12"/>
          </p:nvPr>
        </p:nvSpPr>
        <p:spPr/>
        <p:txBody>
          <a:bodyPr/>
          <a:lstStyle/>
          <a:p>
            <a:fld id="{339C9110-F427-4586-9638-A5638F41FBCD}" type="slidenum">
              <a:rPr lang="en-US" smtClean="0"/>
              <a:t>‹#›</a:t>
            </a:fld>
            <a:endParaRPr lang="en-US"/>
          </a:p>
        </p:txBody>
      </p:sp>
      <p:sp>
        <p:nvSpPr>
          <p:cNvPr id="9" name="TextBox 8">
            <a:extLst>
              <a:ext uri="{FF2B5EF4-FFF2-40B4-BE49-F238E27FC236}">
                <a16:creationId xmlns:a16="http://schemas.microsoft.com/office/drawing/2014/main" id="{369341AF-51C1-CE90-7BDA-18592F03CC6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1372193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statistics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9" y="1095057"/>
            <a:ext cx="3385504"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6"/>
            <a:ext cx="3385504" cy="1827953"/>
          </a:xfrm>
        </p:spPr>
        <p:txBody>
          <a:bodyPr anchor="b" anchorCtr="0">
            <a:no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6" y="4140962"/>
            <a:ext cx="3390094"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2" name="Text Placeholder 2">
            <a:extLst>
              <a:ext uri="{FF2B5EF4-FFF2-40B4-BE49-F238E27FC236}">
                <a16:creationId xmlns:a16="http://schemas.microsoft.com/office/drawing/2014/main" id="{B7790BB3-2662-0DCB-8F70-6B7C3CC70C46}"/>
              </a:ext>
            </a:extLst>
          </p:cNvPr>
          <p:cNvSpPr>
            <a:spLocks noGrp="1"/>
          </p:cNvSpPr>
          <p:nvPr>
            <p:ph type="body" idx="125"/>
          </p:nvPr>
        </p:nvSpPr>
        <p:spPr>
          <a:xfrm>
            <a:off x="4414463" y="1095057"/>
            <a:ext cx="3383280"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4" name="Text Placeholder 2">
            <a:extLst>
              <a:ext uri="{FF2B5EF4-FFF2-40B4-BE49-F238E27FC236}">
                <a16:creationId xmlns:a16="http://schemas.microsoft.com/office/drawing/2014/main" id="{CB42AE3F-722F-64D4-B233-1B0427B8D407}"/>
              </a:ext>
            </a:extLst>
          </p:cNvPr>
          <p:cNvSpPr>
            <a:spLocks noGrp="1"/>
          </p:cNvSpPr>
          <p:nvPr>
            <p:ph type="body" idx="126"/>
          </p:nvPr>
        </p:nvSpPr>
        <p:spPr>
          <a:xfrm>
            <a:off x="4414463" y="2103966"/>
            <a:ext cx="3383280" cy="1827953"/>
          </a:xfrm>
        </p:spPr>
        <p:txBody>
          <a:bodyPr anchor="b" anchorCtr="0">
            <a:norm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6" name="Text Placeholder 4">
            <a:extLst>
              <a:ext uri="{FF2B5EF4-FFF2-40B4-BE49-F238E27FC236}">
                <a16:creationId xmlns:a16="http://schemas.microsoft.com/office/drawing/2014/main" id="{47CBE01C-CFC3-4CE4-FF05-0A15F13822D0}"/>
              </a:ext>
            </a:extLst>
          </p:cNvPr>
          <p:cNvSpPr>
            <a:spLocks noGrp="1"/>
          </p:cNvSpPr>
          <p:nvPr>
            <p:ph type="body" sz="quarter" idx="127"/>
          </p:nvPr>
        </p:nvSpPr>
        <p:spPr>
          <a:xfrm>
            <a:off x="4413829" y="4140962"/>
            <a:ext cx="3383280"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13" name="Text Placeholder 2">
            <a:extLst>
              <a:ext uri="{FF2B5EF4-FFF2-40B4-BE49-F238E27FC236}">
                <a16:creationId xmlns:a16="http://schemas.microsoft.com/office/drawing/2014/main" id="{C7EB732F-3B04-133A-4BC0-7A07922A6A3B}"/>
              </a:ext>
            </a:extLst>
          </p:cNvPr>
          <p:cNvSpPr>
            <a:spLocks noGrp="1"/>
          </p:cNvSpPr>
          <p:nvPr>
            <p:ph type="body" idx="128"/>
          </p:nvPr>
        </p:nvSpPr>
        <p:spPr>
          <a:xfrm>
            <a:off x="8291831" y="1095057"/>
            <a:ext cx="3383280" cy="548006"/>
          </a:xfrm>
        </p:spPr>
        <p:txBody>
          <a:bodyPr anchor="b" anchorCtr="0">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14" name="Text Placeholder 2">
            <a:extLst>
              <a:ext uri="{FF2B5EF4-FFF2-40B4-BE49-F238E27FC236}">
                <a16:creationId xmlns:a16="http://schemas.microsoft.com/office/drawing/2014/main" id="{3DB3299F-9EE4-DD8F-3A6F-192431EEB3C4}"/>
              </a:ext>
            </a:extLst>
          </p:cNvPr>
          <p:cNvSpPr>
            <a:spLocks noGrp="1"/>
          </p:cNvSpPr>
          <p:nvPr>
            <p:ph type="body" idx="129"/>
          </p:nvPr>
        </p:nvSpPr>
        <p:spPr>
          <a:xfrm>
            <a:off x="8291831" y="2103966"/>
            <a:ext cx="3383280" cy="1827953"/>
          </a:xfrm>
        </p:spPr>
        <p:txBody>
          <a:bodyPr anchor="b" anchorCtr="0">
            <a:normAutofit/>
          </a:bodyPr>
          <a:lstStyle>
            <a:lvl1pPr marL="0" indent="0">
              <a:buNone/>
              <a:defRPr sz="3500" b="0">
                <a:solidFill>
                  <a:schemeClr val="bg1"/>
                </a:solidFill>
                <a:latin typeface="+mn-lt"/>
              </a:defRPr>
            </a:lvl1pPr>
            <a:lvl2pPr marL="0" indent="0">
              <a:buNone/>
              <a:defRPr sz="9600" b="0">
                <a:solidFill>
                  <a:schemeClr val="bg1"/>
                </a:solidFill>
                <a:latin typeface="+mn-lt"/>
              </a:defRPr>
            </a:lvl2pPr>
            <a:lvl3pPr marL="0" indent="0">
              <a:buNone/>
              <a:defRPr sz="7200" b="0">
                <a:solidFill>
                  <a:schemeClr val="bg1"/>
                </a:solidFill>
                <a:latin typeface="+mn-lt"/>
              </a:defRPr>
            </a:lvl3pPr>
            <a:lvl4pPr marL="0" indent="0">
              <a:buNone/>
              <a:defRPr sz="6000" b="0">
                <a:solidFill>
                  <a:schemeClr val="bg1"/>
                </a:solidFill>
                <a:latin typeface="+mn-lt"/>
              </a:defRPr>
            </a:lvl4pPr>
            <a:lvl5pPr marL="0" indent="0">
              <a:buNone/>
              <a:tabLst/>
              <a:defRPr sz="6000" b="0">
                <a:solidFill>
                  <a:schemeClr val="bg1"/>
                </a:solidFill>
                <a:latin typeface="+mn-lt"/>
              </a:defRPr>
            </a:lvl5pPr>
            <a:lvl6pPr marL="0" indent="0">
              <a:buNone/>
              <a:defRPr sz="6000" b="0">
                <a:solidFill>
                  <a:schemeClr val="bg1"/>
                </a:solidFill>
                <a:latin typeface="+mn-lt"/>
              </a:defRPr>
            </a:lvl6pPr>
            <a:lvl7pPr marL="0" indent="0">
              <a:buNone/>
              <a:defRPr sz="6000" b="0">
                <a:solidFill>
                  <a:schemeClr val="bg1"/>
                </a:solidFill>
                <a:latin typeface="+mn-lt"/>
              </a:defRPr>
            </a:lvl7pPr>
            <a:lvl8pPr marL="0" indent="0">
              <a:buNone/>
              <a:defRPr sz="6000" b="0">
                <a:solidFill>
                  <a:schemeClr val="bg1"/>
                </a:solidFill>
                <a:latin typeface="+mn-lt"/>
              </a:defRPr>
            </a:lvl8pPr>
            <a:lvl9pPr marL="0" indent="0">
              <a:buNone/>
              <a:defRPr sz="6000" b="0">
                <a:solidFill>
                  <a:schemeClr val="bg1"/>
                </a:solidFill>
                <a:latin typeface="+mn-lt"/>
              </a:defRPr>
            </a:lvl9pPr>
          </a:lstStyle>
          <a:p>
            <a:pPr lvl="0"/>
            <a:r>
              <a:rPr lang="en-US"/>
              <a:t>Click to edit Master text styles</a:t>
            </a:r>
          </a:p>
        </p:txBody>
      </p:sp>
      <p:sp>
        <p:nvSpPr>
          <p:cNvPr id="15" name="Text Placeholder 4">
            <a:extLst>
              <a:ext uri="{FF2B5EF4-FFF2-40B4-BE49-F238E27FC236}">
                <a16:creationId xmlns:a16="http://schemas.microsoft.com/office/drawing/2014/main" id="{0E400AC6-A32D-02A3-FD00-29A43AC85E12}"/>
              </a:ext>
            </a:extLst>
          </p:cNvPr>
          <p:cNvSpPr>
            <a:spLocks noGrp="1"/>
          </p:cNvSpPr>
          <p:nvPr>
            <p:ph type="body" sz="quarter" idx="130"/>
          </p:nvPr>
        </p:nvSpPr>
        <p:spPr>
          <a:xfrm>
            <a:off x="8291197" y="4140962"/>
            <a:ext cx="3383280" cy="18470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cxnSp>
        <p:nvCxnSpPr>
          <p:cNvPr id="16" name="Straight Connector 15">
            <a:extLst>
              <a:ext uri="{FF2B5EF4-FFF2-40B4-BE49-F238E27FC236}">
                <a16:creationId xmlns:a16="http://schemas.microsoft.com/office/drawing/2014/main" id="{BDBBAAC5-CC10-A1F2-D4CF-91F1C8B82770}"/>
              </a:ext>
            </a:extLst>
          </p:cNvPr>
          <p:cNvCxnSpPr>
            <a:cxnSpLocks/>
          </p:cNvCxnSpPr>
          <p:nvPr userDrawn="1"/>
        </p:nvCxnSpPr>
        <p:spPr>
          <a:xfrm>
            <a:off x="517525"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7FC8504-5367-9653-14DC-739620BFFB82}"/>
              </a:ext>
            </a:extLst>
          </p:cNvPr>
          <p:cNvCxnSpPr>
            <a:cxnSpLocks/>
          </p:cNvCxnSpPr>
          <p:nvPr userDrawn="1"/>
        </p:nvCxnSpPr>
        <p:spPr>
          <a:xfrm>
            <a:off x="4418528"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B0B6333-AFDB-50A7-593F-122F0797D172}"/>
              </a:ext>
            </a:extLst>
          </p:cNvPr>
          <p:cNvCxnSpPr>
            <a:cxnSpLocks/>
          </p:cNvCxnSpPr>
          <p:nvPr userDrawn="1"/>
        </p:nvCxnSpPr>
        <p:spPr>
          <a:xfrm>
            <a:off x="8291197" y="3931919"/>
            <a:ext cx="33832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4A1B2B5-E529-C183-4B77-057A29FC1978}"/>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1547719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statistics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18159"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25" name="Text Placeholder 2">
            <a:extLst>
              <a:ext uri="{FF2B5EF4-FFF2-40B4-BE49-F238E27FC236}">
                <a16:creationId xmlns:a16="http://schemas.microsoft.com/office/drawing/2014/main" id="{BF8DA54A-E631-3493-2BDA-726B1311D5FE}"/>
              </a:ext>
            </a:extLst>
          </p:cNvPr>
          <p:cNvSpPr>
            <a:spLocks noGrp="1"/>
          </p:cNvSpPr>
          <p:nvPr>
            <p:ph type="body" idx="123"/>
          </p:nvPr>
        </p:nvSpPr>
        <p:spPr>
          <a:xfrm>
            <a:off x="518159"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5" name="Text Placeholder 4">
            <a:extLst>
              <a:ext uri="{FF2B5EF4-FFF2-40B4-BE49-F238E27FC236}">
                <a16:creationId xmlns:a16="http://schemas.microsoft.com/office/drawing/2014/main" id="{46E7F21D-41CD-146B-1686-589AF6CCE2B3}"/>
              </a:ext>
            </a:extLst>
          </p:cNvPr>
          <p:cNvSpPr>
            <a:spLocks noGrp="1"/>
          </p:cNvSpPr>
          <p:nvPr>
            <p:ph type="body" sz="quarter" idx="124"/>
          </p:nvPr>
        </p:nvSpPr>
        <p:spPr>
          <a:xfrm>
            <a:off x="517525" y="4140962"/>
            <a:ext cx="3383280" cy="1847088"/>
          </a:xfrm>
        </p:spPr>
        <p:txBody>
          <a:bodyPr/>
          <a:lstStyle/>
          <a:p>
            <a:pPr lvl="0"/>
            <a:r>
              <a:rPr lang="en-US"/>
              <a:t>Click to edit Master text styles</a:t>
            </a:r>
          </a:p>
          <a:p>
            <a:pPr lvl="1"/>
            <a:r>
              <a:rPr lang="en-US"/>
              <a:t>Second level</a:t>
            </a:r>
          </a:p>
        </p:txBody>
      </p:sp>
      <p:sp>
        <p:nvSpPr>
          <p:cNvPr id="21" name="Text Placeholder 2">
            <a:extLst>
              <a:ext uri="{FF2B5EF4-FFF2-40B4-BE49-F238E27FC236}">
                <a16:creationId xmlns:a16="http://schemas.microsoft.com/office/drawing/2014/main" id="{22829B64-B9E3-6F87-6E3A-902347095395}"/>
              </a:ext>
            </a:extLst>
          </p:cNvPr>
          <p:cNvSpPr>
            <a:spLocks noGrp="1"/>
          </p:cNvSpPr>
          <p:nvPr>
            <p:ph type="body" idx="125"/>
          </p:nvPr>
        </p:nvSpPr>
        <p:spPr>
          <a:xfrm>
            <a:off x="4413828"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22" name="Text Placeholder 2">
            <a:extLst>
              <a:ext uri="{FF2B5EF4-FFF2-40B4-BE49-F238E27FC236}">
                <a16:creationId xmlns:a16="http://schemas.microsoft.com/office/drawing/2014/main" id="{11B07066-EEE2-B4DF-0D1C-E6DA89E162E0}"/>
              </a:ext>
            </a:extLst>
          </p:cNvPr>
          <p:cNvSpPr>
            <a:spLocks noGrp="1"/>
          </p:cNvSpPr>
          <p:nvPr>
            <p:ph type="body" idx="126"/>
          </p:nvPr>
        </p:nvSpPr>
        <p:spPr>
          <a:xfrm>
            <a:off x="4413829"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23" name="Text Placeholder 4">
            <a:extLst>
              <a:ext uri="{FF2B5EF4-FFF2-40B4-BE49-F238E27FC236}">
                <a16:creationId xmlns:a16="http://schemas.microsoft.com/office/drawing/2014/main" id="{C0B0B95A-9E07-BCF7-E71F-6784D74F94C1}"/>
              </a:ext>
            </a:extLst>
          </p:cNvPr>
          <p:cNvSpPr>
            <a:spLocks noGrp="1"/>
          </p:cNvSpPr>
          <p:nvPr>
            <p:ph type="body" sz="quarter" idx="127"/>
          </p:nvPr>
        </p:nvSpPr>
        <p:spPr>
          <a:xfrm>
            <a:off x="4413195" y="4140962"/>
            <a:ext cx="3383280" cy="1847088"/>
          </a:xfrm>
        </p:spPr>
        <p:txBody>
          <a:bodyPr/>
          <a:lstStyle/>
          <a:p>
            <a:pPr lvl="0"/>
            <a:r>
              <a:rPr lang="en-US"/>
              <a:t>Click to edit Master text styles</a:t>
            </a:r>
          </a:p>
          <a:p>
            <a:pPr lvl="1"/>
            <a:r>
              <a:rPr lang="en-US"/>
              <a:t>Second level</a:t>
            </a:r>
          </a:p>
        </p:txBody>
      </p:sp>
      <p:sp>
        <p:nvSpPr>
          <p:cNvPr id="24" name="Text Placeholder 2">
            <a:extLst>
              <a:ext uri="{FF2B5EF4-FFF2-40B4-BE49-F238E27FC236}">
                <a16:creationId xmlns:a16="http://schemas.microsoft.com/office/drawing/2014/main" id="{DD0DAC92-4ECE-1DA0-72FF-4ABA73034978}"/>
              </a:ext>
            </a:extLst>
          </p:cNvPr>
          <p:cNvSpPr>
            <a:spLocks noGrp="1"/>
          </p:cNvSpPr>
          <p:nvPr>
            <p:ph type="body" idx="128"/>
          </p:nvPr>
        </p:nvSpPr>
        <p:spPr>
          <a:xfrm>
            <a:off x="8286433" y="1095057"/>
            <a:ext cx="3383280" cy="548006"/>
          </a:xfrm>
        </p:spPr>
        <p:txBody>
          <a:bodyPr anchor="b" anchorCtr="0">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57" name="Text Placeholder 2">
            <a:extLst>
              <a:ext uri="{FF2B5EF4-FFF2-40B4-BE49-F238E27FC236}">
                <a16:creationId xmlns:a16="http://schemas.microsoft.com/office/drawing/2014/main" id="{E9563463-F59E-5CB5-BB28-23C1351BDC76}"/>
              </a:ext>
            </a:extLst>
          </p:cNvPr>
          <p:cNvSpPr>
            <a:spLocks noGrp="1"/>
          </p:cNvSpPr>
          <p:nvPr>
            <p:ph type="body" idx="129"/>
          </p:nvPr>
        </p:nvSpPr>
        <p:spPr>
          <a:xfrm>
            <a:off x="8286433" y="2103966"/>
            <a:ext cx="3383280" cy="1827953"/>
          </a:xfrm>
        </p:spPr>
        <p:txBody>
          <a:bodyPr anchor="b" anchorCtr="0">
            <a:normAutofit/>
          </a:bodyPr>
          <a:lstStyle>
            <a:lvl1pPr marL="0" indent="0">
              <a:buNone/>
              <a:defRPr sz="3500" b="0">
                <a:solidFill>
                  <a:schemeClr val="accent1"/>
                </a:solidFill>
                <a:latin typeface="+mn-lt"/>
              </a:defRPr>
            </a:lvl1pPr>
            <a:lvl2pPr marL="0" indent="0">
              <a:buNone/>
              <a:defRPr sz="9600" b="0">
                <a:solidFill>
                  <a:schemeClr val="accent1"/>
                </a:solidFill>
                <a:latin typeface="+mn-lt"/>
              </a:defRPr>
            </a:lvl2pPr>
            <a:lvl3pPr marL="0" indent="0">
              <a:buNone/>
              <a:defRPr sz="7200" b="0">
                <a:solidFill>
                  <a:schemeClr val="accent1"/>
                </a:solidFill>
                <a:latin typeface="+mn-lt"/>
              </a:defRPr>
            </a:lvl3pPr>
            <a:lvl4pPr marL="0" indent="0">
              <a:buNone/>
              <a:defRPr sz="6000" b="0">
                <a:solidFill>
                  <a:schemeClr val="accent1"/>
                </a:solidFill>
                <a:latin typeface="+mn-lt"/>
              </a:defRPr>
            </a:lvl4pPr>
            <a:lvl5pPr marL="0" indent="0">
              <a:buNone/>
              <a:tabLst/>
              <a:defRPr sz="6000" b="0">
                <a:solidFill>
                  <a:schemeClr val="accent1"/>
                </a:solidFill>
                <a:latin typeface="+mn-lt"/>
              </a:defRPr>
            </a:lvl5pPr>
            <a:lvl6pPr marL="0" indent="0">
              <a:buNone/>
              <a:defRPr sz="6000" b="0">
                <a:solidFill>
                  <a:schemeClr val="accent1"/>
                </a:solidFill>
                <a:latin typeface="+mn-lt"/>
              </a:defRPr>
            </a:lvl6pPr>
            <a:lvl7pPr marL="0" indent="0">
              <a:buNone/>
              <a:defRPr sz="6000" b="0">
                <a:solidFill>
                  <a:schemeClr val="accent1"/>
                </a:solidFill>
                <a:latin typeface="+mn-lt"/>
              </a:defRPr>
            </a:lvl7pPr>
            <a:lvl8pPr marL="0" indent="0">
              <a:buNone/>
              <a:defRPr sz="6000" b="0">
                <a:solidFill>
                  <a:schemeClr val="accent1"/>
                </a:solidFill>
                <a:latin typeface="+mn-lt"/>
              </a:defRPr>
            </a:lvl8pPr>
            <a:lvl9pPr marL="0" indent="0">
              <a:buNone/>
              <a:defRPr sz="6000" b="0">
                <a:solidFill>
                  <a:schemeClr val="accent1"/>
                </a:solidFill>
                <a:latin typeface="+mn-lt"/>
              </a:defRPr>
            </a:lvl9pPr>
          </a:lstStyle>
          <a:p>
            <a:pPr lvl="0"/>
            <a:r>
              <a:rPr lang="en-US"/>
              <a:t>Click to edit Master text styles</a:t>
            </a:r>
          </a:p>
        </p:txBody>
      </p:sp>
      <p:sp>
        <p:nvSpPr>
          <p:cNvPr id="58" name="Text Placeholder 4">
            <a:extLst>
              <a:ext uri="{FF2B5EF4-FFF2-40B4-BE49-F238E27FC236}">
                <a16:creationId xmlns:a16="http://schemas.microsoft.com/office/drawing/2014/main" id="{4F8193EB-878A-FD88-E58A-23BC14A976EF}"/>
              </a:ext>
            </a:extLst>
          </p:cNvPr>
          <p:cNvSpPr>
            <a:spLocks noGrp="1"/>
          </p:cNvSpPr>
          <p:nvPr>
            <p:ph type="body" sz="quarter" idx="130"/>
          </p:nvPr>
        </p:nvSpPr>
        <p:spPr>
          <a:xfrm>
            <a:off x="8285799" y="4140962"/>
            <a:ext cx="3383280" cy="1847088"/>
          </a:xfrm>
        </p:spPr>
        <p:txBody>
          <a:bodyPr/>
          <a:lstStyle/>
          <a:p>
            <a:pPr lvl="0"/>
            <a:r>
              <a:rPr lang="en-US"/>
              <a:t>Click to edit Master text styles</a:t>
            </a:r>
          </a:p>
          <a:p>
            <a:pPr lvl="1"/>
            <a:r>
              <a:rPr lang="en-US"/>
              <a:t>Second level</a:t>
            </a:r>
          </a:p>
        </p:txBody>
      </p:sp>
      <p:cxnSp>
        <p:nvCxnSpPr>
          <p:cNvPr id="2" name="Straight Connector 1">
            <a:extLst>
              <a:ext uri="{FF2B5EF4-FFF2-40B4-BE49-F238E27FC236}">
                <a16:creationId xmlns:a16="http://schemas.microsoft.com/office/drawing/2014/main" id="{382A48C9-13C5-409E-FABF-01BEF27D686F}"/>
              </a:ext>
            </a:extLst>
          </p:cNvPr>
          <p:cNvCxnSpPr>
            <a:cxnSpLocks/>
          </p:cNvCxnSpPr>
          <p:nvPr userDrawn="1"/>
        </p:nvCxnSpPr>
        <p:spPr>
          <a:xfrm>
            <a:off x="517525"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DD77F2C-D8AA-3869-B7E5-9C6AB3635707}"/>
              </a:ext>
            </a:extLst>
          </p:cNvPr>
          <p:cNvCxnSpPr>
            <a:cxnSpLocks/>
          </p:cNvCxnSpPr>
          <p:nvPr userDrawn="1"/>
        </p:nvCxnSpPr>
        <p:spPr>
          <a:xfrm>
            <a:off x="4422656"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29DF8D0-8F0E-2785-83D6-17FDC2B8C45C}"/>
              </a:ext>
            </a:extLst>
          </p:cNvPr>
          <p:cNvCxnSpPr>
            <a:cxnSpLocks/>
          </p:cNvCxnSpPr>
          <p:nvPr userDrawn="1"/>
        </p:nvCxnSpPr>
        <p:spPr>
          <a:xfrm>
            <a:off x="8279449" y="3931919"/>
            <a:ext cx="338328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83869C7-5412-AF86-9D5F-A5FF6A4CD43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1593337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  box content -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BB76869-11CE-12D7-DCF8-9EE6FD3A5439}"/>
              </a:ext>
            </a:extLst>
          </p:cNvPr>
          <p:cNvSpPr/>
          <p:nvPr userDrawn="1"/>
        </p:nvSpPr>
        <p:spPr bwMode="white">
          <a:xfrm>
            <a:off x="8289924" y="1490963"/>
            <a:ext cx="3379787" cy="4636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8439053" y="1643063"/>
            <a:ext cx="3081528" cy="365760"/>
          </a:xfrm>
        </p:spPr>
        <p:txBody>
          <a:bodyPr anchor="b">
            <a:normAutofit/>
          </a:bodyPr>
          <a:lstStyle>
            <a:lvl1pPr marL="0" indent="0">
              <a:buNone/>
              <a:defRPr sz="1600" b="0">
                <a:solidFill>
                  <a:schemeClr val="bg1"/>
                </a:solidFill>
                <a:latin typeface="Source Sans Pro SemiBold" panose="020B0603030403020204" pitchFamily="34" charset="0"/>
              </a:defRPr>
            </a:lvl1pPr>
            <a:lvl2pPr marL="0" indent="0">
              <a:buNone/>
              <a:defRPr sz="1600" b="0">
                <a:solidFill>
                  <a:schemeClr val="bg1"/>
                </a:solidFill>
                <a:latin typeface="Source Sans Pro SemiBold" panose="020B0603030403020204" pitchFamily="34" charset="0"/>
              </a:defRPr>
            </a:lvl2pPr>
            <a:lvl3pPr marL="0" indent="0">
              <a:buNone/>
              <a:defRPr sz="1600" b="0">
                <a:solidFill>
                  <a:schemeClr val="bg1"/>
                </a:solidFill>
                <a:latin typeface="Source Sans Pro SemiBold" panose="020B0603030403020204" pitchFamily="34" charset="0"/>
              </a:defRPr>
            </a:lvl3pPr>
            <a:lvl4pPr marL="0" indent="0">
              <a:buNone/>
              <a:defRPr sz="1600" b="0">
                <a:solidFill>
                  <a:schemeClr val="bg1"/>
                </a:solidFill>
                <a:latin typeface="Source Sans Pro SemiBold" panose="020B0603030403020204" pitchFamily="34" charset="0"/>
              </a:defRPr>
            </a:lvl4pPr>
            <a:lvl5pPr marL="0" indent="0">
              <a:buNone/>
              <a:tabLst/>
              <a:defRPr sz="1600" b="0">
                <a:solidFill>
                  <a:schemeClr val="bg1"/>
                </a:solidFill>
                <a:latin typeface="Source Sans Pro SemiBold" panose="020B0603030403020204" pitchFamily="34" charset="0"/>
              </a:defRPr>
            </a:lvl5pPr>
            <a:lvl6pPr marL="0" indent="0">
              <a:buNone/>
              <a:defRPr sz="1600" b="0">
                <a:solidFill>
                  <a:schemeClr val="bg1"/>
                </a:solidFill>
                <a:latin typeface="Source Sans Pro SemiBold" panose="020B0603030403020204" pitchFamily="34" charset="0"/>
              </a:defRPr>
            </a:lvl6pPr>
            <a:lvl7pPr marL="0" indent="0">
              <a:buNone/>
              <a:defRPr sz="1600" b="0">
                <a:solidFill>
                  <a:schemeClr val="bg1"/>
                </a:solidFill>
                <a:latin typeface="Source Sans Pro SemiBold" panose="020B0603030403020204" pitchFamily="34" charset="0"/>
              </a:defRPr>
            </a:lvl7pPr>
            <a:lvl8pPr marL="0" indent="0">
              <a:buNone/>
              <a:defRPr sz="1600" b="0">
                <a:solidFill>
                  <a:schemeClr val="bg1"/>
                </a:solidFill>
                <a:latin typeface="Source Sans Pro SemiBold" panose="020B0603030403020204" pitchFamily="34" charset="0"/>
              </a:defRPr>
            </a:lvl8pPr>
            <a:lvl9pPr marL="0" indent="0">
              <a:buNone/>
              <a:defRPr sz="1600" b="0">
                <a:solidFill>
                  <a:schemeClr val="bg1"/>
                </a:solidFill>
                <a:latin typeface="Source Sans Pro SemiBold" panose="020B0603030403020204" pitchFamily="34" charset="0"/>
              </a:defRPr>
            </a:lvl9pPr>
          </a:lstStyle>
          <a:p>
            <a:pPr lvl="0"/>
            <a:r>
              <a:rPr lang="en-US"/>
              <a:t>Click to edit Master text styles</a:t>
            </a:r>
          </a:p>
        </p:txBody>
      </p:sp>
      <p:sp>
        <p:nvSpPr>
          <p:cNvPr id="16" name="Text Placeholder 4">
            <a:extLst>
              <a:ext uri="{FF2B5EF4-FFF2-40B4-BE49-F238E27FC236}">
                <a16:creationId xmlns:a16="http://schemas.microsoft.com/office/drawing/2014/main" id="{A6ACE12B-FDBC-275A-1992-AC03E26AB1CC}"/>
              </a:ext>
            </a:extLst>
          </p:cNvPr>
          <p:cNvSpPr>
            <a:spLocks noGrp="1"/>
          </p:cNvSpPr>
          <p:nvPr>
            <p:ph type="body" sz="quarter" idx="130"/>
          </p:nvPr>
        </p:nvSpPr>
        <p:spPr>
          <a:xfrm>
            <a:off x="8439053" y="2103438"/>
            <a:ext cx="3081528" cy="388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p:txBody>
      </p:sp>
      <p:sp>
        <p:nvSpPr>
          <p:cNvPr id="6" name="TextBox 5">
            <a:extLst>
              <a:ext uri="{FF2B5EF4-FFF2-40B4-BE49-F238E27FC236}">
                <a16:creationId xmlns:a16="http://schemas.microsoft.com/office/drawing/2014/main" id="{A6D8A92E-599B-3D68-386E-1A5CCF500DE1}"/>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411152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 box content - 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BB76869-11CE-12D7-DCF8-9EE6FD3A5439}"/>
              </a:ext>
            </a:extLst>
          </p:cNvPr>
          <p:cNvSpPr/>
          <p:nvPr userDrawn="1"/>
        </p:nvSpPr>
        <p:spPr>
          <a:xfrm>
            <a:off x="8289924" y="1490963"/>
            <a:ext cx="3379787" cy="463600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72675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7267576" cy="388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4" name="Text Placeholder 4">
            <a:extLst>
              <a:ext uri="{FF2B5EF4-FFF2-40B4-BE49-F238E27FC236}">
                <a16:creationId xmlns:a16="http://schemas.microsoft.com/office/drawing/2014/main" id="{A229D827-7BAC-242D-A2AE-5EAD64617C3B}"/>
              </a:ext>
            </a:extLst>
          </p:cNvPr>
          <p:cNvSpPr>
            <a:spLocks noGrp="1"/>
          </p:cNvSpPr>
          <p:nvPr>
            <p:ph type="body" sz="quarter" idx="130"/>
          </p:nvPr>
        </p:nvSpPr>
        <p:spPr>
          <a:xfrm>
            <a:off x="8439053" y="2103438"/>
            <a:ext cx="3081528" cy="388461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p:txBody>
      </p:sp>
      <p:sp>
        <p:nvSpPr>
          <p:cNvPr id="15" name="Text Placeholder 2">
            <a:extLst>
              <a:ext uri="{FF2B5EF4-FFF2-40B4-BE49-F238E27FC236}">
                <a16:creationId xmlns:a16="http://schemas.microsoft.com/office/drawing/2014/main" id="{972D85C8-8D61-FFB4-73AA-5A889D42D902}"/>
              </a:ext>
            </a:extLst>
          </p:cNvPr>
          <p:cNvSpPr>
            <a:spLocks noGrp="1"/>
          </p:cNvSpPr>
          <p:nvPr>
            <p:ph type="body" idx="13"/>
          </p:nvPr>
        </p:nvSpPr>
        <p:spPr>
          <a:xfrm>
            <a:off x="8439053" y="1643063"/>
            <a:ext cx="308152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tx1"/>
                </a:solidFill>
                <a:latin typeface="Source Sans Pro SemiBold" panose="020B0603030403020204" pitchFamily="34" charset="0"/>
              </a:defRPr>
            </a:lvl2pPr>
            <a:lvl3pPr marL="0" indent="0">
              <a:buNone/>
              <a:defRPr sz="1600" b="0">
                <a:solidFill>
                  <a:schemeClr val="tx1"/>
                </a:solidFill>
                <a:latin typeface="Source Sans Pro SemiBold" panose="020B0603030403020204" pitchFamily="34" charset="0"/>
              </a:defRPr>
            </a:lvl3pPr>
            <a:lvl4pPr marL="0" indent="0">
              <a:buNone/>
              <a:defRPr sz="1600" b="0">
                <a:solidFill>
                  <a:schemeClr val="tx1"/>
                </a:solidFill>
                <a:latin typeface="Source Sans Pro SemiBold" panose="020B0603030403020204" pitchFamily="34" charset="0"/>
              </a:defRPr>
            </a:lvl4pPr>
            <a:lvl5pPr marL="0" indent="0">
              <a:buNone/>
              <a:tabLst/>
              <a:defRPr sz="1600" b="0">
                <a:solidFill>
                  <a:schemeClr val="tx1"/>
                </a:solidFill>
                <a:latin typeface="Source Sans Pro SemiBold" panose="020B0603030403020204" pitchFamily="34" charset="0"/>
              </a:defRPr>
            </a:lvl5pPr>
            <a:lvl6pPr marL="0" indent="0">
              <a:buNone/>
              <a:defRPr sz="1600" b="0">
                <a:solidFill>
                  <a:schemeClr val="tx1"/>
                </a:solidFill>
                <a:latin typeface="Source Sans Pro SemiBold" panose="020B0603030403020204" pitchFamily="34" charset="0"/>
              </a:defRPr>
            </a:lvl6pPr>
            <a:lvl7pPr marL="0" indent="0">
              <a:buNone/>
              <a:defRPr sz="1600" b="0">
                <a:solidFill>
                  <a:schemeClr val="tx1"/>
                </a:solidFill>
                <a:latin typeface="Source Sans Pro SemiBold" panose="020B0603030403020204" pitchFamily="34" charset="0"/>
              </a:defRPr>
            </a:lvl7pPr>
            <a:lvl8pPr marL="0" indent="0">
              <a:buNone/>
              <a:defRPr sz="1600" b="0">
                <a:solidFill>
                  <a:schemeClr val="tx1"/>
                </a:solidFill>
                <a:latin typeface="Source Sans Pro SemiBold" panose="020B0603030403020204" pitchFamily="34" charset="0"/>
              </a:defRPr>
            </a:lvl8pPr>
            <a:lvl9pPr marL="0" indent="0">
              <a:buNone/>
              <a:defRPr sz="1600" b="0">
                <a:solidFill>
                  <a:schemeClr val="tx1"/>
                </a:solidFill>
                <a:latin typeface="Source Sans Pro SemiBold" panose="020B0603030403020204" pitchFamily="34" charset="0"/>
              </a:defRPr>
            </a:lvl9pPr>
          </a:lstStyle>
          <a:p>
            <a:pPr lvl="0"/>
            <a:r>
              <a:rPr lang="en-US"/>
              <a:t>Click to edit Master text styles</a:t>
            </a:r>
          </a:p>
        </p:txBody>
      </p:sp>
      <p:sp>
        <p:nvSpPr>
          <p:cNvPr id="5" name="TextBox 4">
            <a:extLst>
              <a:ext uri="{FF2B5EF4-FFF2-40B4-BE49-F238E27FC236}">
                <a16:creationId xmlns:a16="http://schemas.microsoft.com/office/drawing/2014/main" id="{24C4686A-46EE-346A-AFAA-250A0C62E6DC}"/>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3234176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 column content + takeaw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11154600"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7"/>
            <a:ext cx="11154600"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6" name="Text Placeholder 2">
            <a:extLst>
              <a:ext uri="{FF2B5EF4-FFF2-40B4-BE49-F238E27FC236}">
                <a16:creationId xmlns:a16="http://schemas.microsoft.com/office/drawing/2014/main" id="{4666323C-FD55-507A-64A8-EFDF8D55B1BC}"/>
              </a:ext>
            </a:extLst>
          </p:cNvPr>
          <p:cNvSpPr>
            <a:spLocks noGrp="1"/>
          </p:cNvSpPr>
          <p:nvPr>
            <p:ph type="body" idx="13"/>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5" name="TextBox 4">
            <a:extLst>
              <a:ext uri="{FF2B5EF4-FFF2-40B4-BE49-F238E27FC236}">
                <a16:creationId xmlns:a16="http://schemas.microsoft.com/office/drawing/2014/main" id="{FD8508BB-76C6-0A78-8518-1F7789F3218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3552299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column content + takeaw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8" y="1643063"/>
            <a:ext cx="533082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7" y="2103438"/>
            <a:ext cx="533082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343651" y="1643063"/>
            <a:ext cx="5325428"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343650" y="2103438"/>
            <a:ext cx="5325428"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2">
            <a:extLst>
              <a:ext uri="{FF2B5EF4-FFF2-40B4-BE49-F238E27FC236}">
                <a16:creationId xmlns:a16="http://schemas.microsoft.com/office/drawing/2014/main" id="{7C7099F5-60C3-8A6F-7821-033CA3BF14D8}"/>
              </a:ext>
            </a:extLst>
          </p:cNvPr>
          <p:cNvSpPr>
            <a:spLocks noGrp="1"/>
          </p:cNvSpPr>
          <p:nvPr>
            <p:ph type="body" idx="15"/>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7" name="TextBox 6">
            <a:extLst>
              <a:ext uri="{FF2B5EF4-FFF2-40B4-BE49-F238E27FC236}">
                <a16:creationId xmlns:a16="http://schemas.microsoft.com/office/drawing/2014/main" id="{1459967E-0B92-DE98-BFE2-C9C9CCECA9C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8580484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column content + takeaw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522287" y="365125"/>
            <a:ext cx="11147425" cy="73342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522289" y="1643063"/>
            <a:ext cx="33813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522288" y="2103438"/>
            <a:ext cx="338137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a:t>Presentation name | Month Year</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4406902" y="1643063"/>
            <a:ext cx="3381376"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4406901" y="2103438"/>
            <a:ext cx="3381376"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2">
            <a:extLst>
              <a:ext uri="{FF2B5EF4-FFF2-40B4-BE49-F238E27FC236}">
                <a16:creationId xmlns:a16="http://schemas.microsoft.com/office/drawing/2014/main" id="{EFDC7BDB-A782-C812-7E6A-2FB86DA4BC85}"/>
              </a:ext>
            </a:extLst>
          </p:cNvPr>
          <p:cNvSpPr>
            <a:spLocks noGrp="1"/>
          </p:cNvSpPr>
          <p:nvPr>
            <p:ph type="body" idx="15"/>
          </p:nvPr>
        </p:nvSpPr>
        <p:spPr>
          <a:xfrm>
            <a:off x="8277222" y="1643063"/>
            <a:ext cx="3381377" cy="365760"/>
          </a:xfrm>
        </p:spPr>
        <p:txBody>
          <a:bodyPr anchor="b">
            <a:normAutofit/>
          </a:bodyPr>
          <a:lstStyle>
            <a:lvl1pPr marL="0" indent="0">
              <a:buNone/>
              <a:defRPr sz="1600" b="0">
                <a:solidFill>
                  <a:schemeClr val="accent1"/>
                </a:solidFill>
                <a:latin typeface="Source Sans Pro SemiBold" panose="020B0603030403020204" pitchFamily="34" charset="0"/>
              </a:defRPr>
            </a:lvl1pPr>
            <a:lvl2pPr marL="0" indent="0">
              <a:buNone/>
              <a:defRPr sz="1600" b="0">
                <a:solidFill>
                  <a:schemeClr val="accent1"/>
                </a:solidFill>
                <a:latin typeface="Source Sans Pro SemiBold" panose="020B0603030403020204" pitchFamily="34" charset="0"/>
              </a:defRPr>
            </a:lvl2pPr>
            <a:lvl3pPr marL="0" indent="0">
              <a:buNone/>
              <a:defRPr sz="1600" b="0">
                <a:solidFill>
                  <a:schemeClr val="accent1"/>
                </a:solidFill>
                <a:latin typeface="Source Sans Pro SemiBold" panose="020B0603030403020204" pitchFamily="34" charset="0"/>
              </a:defRPr>
            </a:lvl3pPr>
            <a:lvl4pPr marL="0" indent="0">
              <a:buNone/>
              <a:defRPr sz="1600" b="0">
                <a:solidFill>
                  <a:schemeClr val="accent1"/>
                </a:solidFill>
                <a:latin typeface="Source Sans Pro SemiBold" panose="020B0603030403020204" pitchFamily="34" charset="0"/>
              </a:defRPr>
            </a:lvl4pPr>
            <a:lvl5pPr marL="0" indent="0">
              <a:buNone/>
              <a:tabLst/>
              <a:defRPr sz="1600" b="0">
                <a:solidFill>
                  <a:schemeClr val="accent1"/>
                </a:solidFill>
                <a:latin typeface="Source Sans Pro SemiBold" panose="020B0603030403020204" pitchFamily="34" charset="0"/>
              </a:defRPr>
            </a:lvl5pPr>
            <a:lvl6pPr marL="0" indent="0">
              <a:buNone/>
              <a:defRPr sz="1600" b="0">
                <a:solidFill>
                  <a:schemeClr val="accent1"/>
                </a:solidFill>
                <a:latin typeface="Source Sans Pro SemiBold" panose="020B0603030403020204" pitchFamily="34" charset="0"/>
              </a:defRPr>
            </a:lvl6pPr>
            <a:lvl7pPr marL="0" indent="0">
              <a:buNone/>
              <a:defRPr sz="1600" b="0">
                <a:solidFill>
                  <a:schemeClr val="accent1"/>
                </a:solidFill>
                <a:latin typeface="Source Sans Pro SemiBold" panose="020B0603030403020204" pitchFamily="34" charset="0"/>
              </a:defRPr>
            </a:lvl7pPr>
            <a:lvl8pPr marL="0" indent="0">
              <a:buNone/>
              <a:defRPr sz="1600" b="0">
                <a:solidFill>
                  <a:schemeClr val="accent1"/>
                </a:solidFill>
                <a:latin typeface="Source Sans Pro SemiBold" panose="020B0603030403020204" pitchFamily="34" charset="0"/>
              </a:defRPr>
            </a:lvl8pPr>
            <a:lvl9pPr marL="0" indent="0">
              <a:buNone/>
              <a:defRPr sz="1600" b="0">
                <a:solidFill>
                  <a:schemeClr val="accent1"/>
                </a:solidFill>
                <a:latin typeface="Source Sans Pro SemiBold" panose="020B0603030403020204" pitchFamily="34" charset="0"/>
              </a:defRPr>
            </a:lvl9pPr>
          </a:lstStyle>
          <a:p>
            <a:pPr lvl="0"/>
            <a:r>
              <a:rPr lang="en-US"/>
              <a:t>Click to edit Master text styles</a:t>
            </a:r>
          </a:p>
        </p:txBody>
      </p:sp>
      <p:sp>
        <p:nvSpPr>
          <p:cNvPr id="14" name="Content Placeholder 3">
            <a:extLst>
              <a:ext uri="{FF2B5EF4-FFF2-40B4-BE49-F238E27FC236}">
                <a16:creationId xmlns:a16="http://schemas.microsoft.com/office/drawing/2014/main" id="{A7F39158-68D2-78B1-E01D-E1264144C191}"/>
              </a:ext>
            </a:extLst>
          </p:cNvPr>
          <p:cNvSpPr>
            <a:spLocks noGrp="1"/>
          </p:cNvSpPr>
          <p:nvPr>
            <p:ph sz="half" idx="16"/>
          </p:nvPr>
        </p:nvSpPr>
        <p:spPr>
          <a:xfrm>
            <a:off x="8277221" y="2103438"/>
            <a:ext cx="3381377" cy="3273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2">
            <a:extLst>
              <a:ext uri="{FF2B5EF4-FFF2-40B4-BE49-F238E27FC236}">
                <a16:creationId xmlns:a16="http://schemas.microsoft.com/office/drawing/2014/main" id="{74489847-6420-2FF3-4757-E02C39DDC713}"/>
              </a:ext>
            </a:extLst>
          </p:cNvPr>
          <p:cNvSpPr>
            <a:spLocks noGrp="1"/>
          </p:cNvSpPr>
          <p:nvPr>
            <p:ph type="body" idx="17"/>
          </p:nvPr>
        </p:nvSpPr>
        <p:spPr>
          <a:xfrm>
            <a:off x="522287" y="5550200"/>
            <a:ext cx="11154600" cy="758525"/>
          </a:xfrm>
          <a:solidFill>
            <a:srgbClr val="F2F2F2"/>
          </a:solidFill>
        </p:spPr>
        <p:txBody>
          <a:bodyPr lIns="91440" tIns="91440" rIns="91440" bIns="91440" anchor="ctr" anchorCtr="0">
            <a:normAutofit/>
          </a:bodyPr>
          <a:lstStyle>
            <a:lvl1pPr marL="0" indent="0">
              <a:buNone/>
              <a:defRPr sz="1600" b="0">
                <a:solidFill>
                  <a:schemeClr val="tx1"/>
                </a:solidFill>
                <a:latin typeface="+mj-lt"/>
              </a:defRPr>
            </a:lvl1pPr>
            <a:lvl2pPr marL="0" indent="0">
              <a:buNone/>
              <a:defRPr sz="1600" b="0">
                <a:solidFill>
                  <a:schemeClr val="tx1"/>
                </a:solidFill>
                <a:latin typeface="+mj-lt"/>
              </a:defRPr>
            </a:lvl2pPr>
            <a:lvl3pPr marL="0" indent="0">
              <a:buNone/>
              <a:defRPr sz="1600" b="0">
                <a:solidFill>
                  <a:schemeClr val="tx1"/>
                </a:solidFill>
                <a:latin typeface="+mn-lt"/>
              </a:defRPr>
            </a:lvl3pPr>
            <a:lvl4pPr marL="0" indent="0">
              <a:buNone/>
              <a:defRPr sz="1600" b="0">
                <a:solidFill>
                  <a:schemeClr val="tx1"/>
                </a:solidFill>
                <a:latin typeface="+mn-lt"/>
              </a:defRPr>
            </a:lvl4pPr>
            <a:lvl5pPr marL="0" indent="0">
              <a:buNone/>
              <a:tabLst/>
              <a:defRPr sz="1600" b="0">
                <a:solidFill>
                  <a:schemeClr val="tx1"/>
                </a:solidFill>
                <a:latin typeface="+mn-lt"/>
              </a:defRPr>
            </a:lvl5pPr>
            <a:lvl6pPr marL="0" indent="0">
              <a:buNone/>
              <a:defRPr sz="1600" b="0">
                <a:solidFill>
                  <a:schemeClr val="tx1"/>
                </a:solidFill>
                <a:latin typeface="+mn-lt"/>
              </a:defRPr>
            </a:lvl6pPr>
            <a:lvl7pPr marL="0" indent="0">
              <a:buNone/>
              <a:defRPr sz="1600" b="0">
                <a:solidFill>
                  <a:schemeClr val="tx1"/>
                </a:solidFill>
                <a:latin typeface="+mn-lt"/>
              </a:defRPr>
            </a:lvl7pPr>
            <a:lvl8pPr marL="0" indent="0">
              <a:buNone/>
              <a:defRPr sz="1600" b="0">
                <a:solidFill>
                  <a:schemeClr val="tx1"/>
                </a:solidFill>
                <a:latin typeface="+mn-lt"/>
              </a:defRPr>
            </a:lvl8pPr>
            <a:lvl9pPr marL="0" indent="0">
              <a:buNone/>
              <a:defRPr sz="1600" b="0">
                <a:solidFill>
                  <a:schemeClr val="tx1"/>
                </a:solidFill>
                <a:latin typeface="+mn-lt"/>
              </a:defRPr>
            </a:lvl9pPr>
          </a:lstStyle>
          <a:p>
            <a:pPr lvl="0"/>
            <a:r>
              <a:rPr lang="en-US"/>
              <a:t>Click to edit Master text styles</a:t>
            </a:r>
          </a:p>
        </p:txBody>
      </p:sp>
      <p:sp>
        <p:nvSpPr>
          <p:cNvPr id="7" name="TextBox 6">
            <a:extLst>
              <a:ext uri="{FF2B5EF4-FFF2-40B4-BE49-F238E27FC236}">
                <a16:creationId xmlns:a16="http://schemas.microsoft.com/office/drawing/2014/main" id="{D9878A6D-4FD2-C83A-255C-77CE832E5C2D}"/>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8980223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Logo">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105B40-516E-C363-8108-84011A39C9A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2895600" y="2335470"/>
            <a:ext cx="6400800" cy="2184262"/>
          </a:xfrm>
          <a:prstGeom prst="rect">
            <a:avLst/>
          </a:prstGeom>
        </p:spPr>
      </p:pic>
    </p:spTree>
    <p:extLst>
      <p:ext uri="{BB962C8B-B14F-4D97-AF65-F5344CB8AC3E}">
        <p14:creationId xmlns:p14="http://schemas.microsoft.com/office/powerpoint/2010/main" val="4465310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Logo - whit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105B40-516E-C363-8108-84011A39C9A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black">
          <a:xfrm>
            <a:off x="2895600" y="2335771"/>
            <a:ext cx="6400800" cy="2183659"/>
          </a:xfrm>
          <a:prstGeom prst="rect">
            <a:avLst/>
          </a:prstGeom>
        </p:spPr>
      </p:pic>
    </p:spTree>
    <p:extLst>
      <p:ext uri="{BB962C8B-B14F-4D97-AF65-F5344CB8AC3E}">
        <p14:creationId xmlns:p14="http://schemas.microsoft.com/office/powerpoint/2010/main" val="15661768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Logo - larg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5542C2-467E-9C20-4DA5-D52270AC4B3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black">
          <a:xfrm>
            <a:off x="522288" y="1520218"/>
            <a:ext cx="11147425" cy="3804038"/>
          </a:xfrm>
          <a:prstGeom prst="rect">
            <a:avLst/>
          </a:prstGeom>
        </p:spPr>
      </p:pic>
    </p:spTree>
    <p:extLst>
      <p:ext uri="{BB962C8B-B14F-4D97-AF65-F5344CB8AC3E}">
        <p14:creationId xmlns:p14="http://schemas.microsoft.com/office/powerpoint/2010/main" val="1091094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7911767E-3087-A3FA-79A8-328FF5584B1E}"/>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5935872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Logo - large - white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5542C2-467E-9C20-4DA5-D52270AC4B36}"/>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black">
          <a:xfrm>
            <a:off x="522288" y="1520742"/>
            <a:ext cx="11147425" cy="3802989"/>
          </a:xfrm>
          <a:prstGeom prst="rect">
            <a:avLst/>
          </a:prstGeom>
        </p:spPr>
      </p:pic>
    </p:spTree>
    <p:extLst>
      <p:ext uri="{BB962C8B-B14F-4D97-AF65-F5344CB8AC3E}">
        <p14:creationId xmlns:p14="http://schemas.microsoft.com/office/powerpoint/2010/main" val="1604743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BFEFFA59-507E-EC71-5F4A-520C4FFACEB5}"/>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1990251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35797"/>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F3EA8F01-D199-F183-AECD-BAFDB32FA45F}"/>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341763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518159" y="1874837"/>
            <a:ext cx="11151553" cy="4114800"/>
          </a:xfrm>
        </p:spPr>
        <p:txBody>
          <a:bodyPr anchor="b">
            <a:normAutofit/>
          </a:bodyPr>
          <a:lstStyle>
            <a:lvl1pPr>
              <a:defRPr sz="11500">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518159" y="1098550"/>
            <a:ext cx="11151553" cy="544513"/>
          </a:xfrm>
        </p:spPr>
        <p:txBody>
          <a:bodyPr anchor="b">
            <a:normAutofit/>
          </a:bodyPr>
          <a:lstStyle>
            <a:lvl1pPr marL="0" indent="0">
              <a:buNone/>
              <a:defRPr sz="1600">
                <a:solidFill>
                  <a:schemeClr val="tx1"/>
                </a:solidFill>
                <a:latin typeface="Source Sans Pro SemiBold" panose="020B0603030403020204" pitchFamily="34" charset="0"/>
              </a:defRPr>
            </a:lvl1pPr>
            <a:lvl2pPr marL="0" indent="0">
              <a:buNone/>
              <a:defRPr sz="1600">
                <a:solidFill>
                  <a:schemeClr val="tx1"/>
                </a:solidFill>
                <a:latin typeface="Source Sans Pro SemiBold" panose="020B0603030403020204" pitchFamily="34" charset="0"/>
              </a:defRPr>
            </a:lvl2pPr>
            <a:lvl3pPr marL="0" indent="0">
              <a:buNone/>
              <a:defRPr sz="1600">
                <a:solidFill>
                  <a:schemeClr val="tx1"/>
                </a:solidFill>
                <a:latin typeface="Source Sans Pro SemiBold" panose="020B0603030403020204" pitchFamily="34" charset="0"/>
              </a:defRPr>
            </a:lvl3pPr>
            <a:lvl4pPr marL="0" indent="0">
              <a:buNone/>
              <a:defRPr sz="1600">
                <a:solidFill>
                  <a:schemeClr val="tx1"/>
                </a:solidFill>
                <a:latin typeface="Source Sans Pro SemiBold" panose="020B0603030403020204" pitchFamily="34" charset="0"/>
              </a:defRPr>
            </a:lvl4pPr>
            <a:lvl5pPr marL="0" indent="0">
              <a:buNone/>
              <a:defRPr sz="1600">
                <a:solidFill>
                  <a:schemeClr val="tx1"/>
                </a:solidFill>
                <a:latin typeface="Source Sans Pro SemiBold" panose="020B0603030403020204" pitchFamily="34" charset="0"/>
              </a:defRPr>
            </a:lvl5pPr>
            <a:lvl6pPr marL="0" indent="0">
              <a:buNone/>
              <a:defRPr sz="1600">
                <a:solidFill>
                  <a:schemeClr val="tx1"/>
                </a:solidFill>
                <a:latin typeface="Source Sans Pro SemiBold" panose="020B0603030403020204" pitchFamily="34" charset="0"/>
              </a:defRPr>
            </a:lvl6pPr>
            <a:lvl7pPr marL="0" indent="0">
              <a:buNone/>
              <a:defRPr sz="1600">
                <a:solidFill>
                  <a:schemeClr val="tx1"/>
                </a:solidFill>
                <a:latin typeface="Source Sans Pro SemiBold" panose="020B0603030403020204" pitchFamily="34" charset="0"/>
              </a:defRPr>
            </a:lvl7pPr>
            <a:lvl8pPr marL="0" indent="0">
              <a:buNone/>
              <a:defRPr sz="1600">
                <a:solidFill>
                  <a:schemeClr val="tx1"/>
                </a:solidFill>
                <a:latin typeface="Source Sans Pro SemiBold" panose="020B0603030403020204" pitchFamily="34" charset="0"/>
              </a:defRPr>
            </a:lvl8pPr>
            <a:lvl9pPr marL="0" indent="0">
              <a:buNone/>
              <a:defRPr sz="1600">
                <a:solidFill>
                  <a:schemeClr val="tx1"/>
                </a:solidFill>
                <a:latin typeface="Source Sans Pro SemiBold" panose="020B0603030403020204" pitchFamily="34" charset="0"/>
              </a:defRPr>
            </a:lvl9pPr>
          </a:lstStyle>
          <a:p>
            <a:pPr lvl="0"/>
            <a:r>
              <a:rPr lang="en-US"/>
              <a:t>Click to edit Master text styles</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a:t>Presentation name | Month Year</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4" name="TextBox 3">
            <a:extLst>
              <a:ext uri="{FF2B5EF4-FFF2-40B4-BE49-F238E27FC236}">
                <a16:creationId xmlns:a16="http://schemas.microsoft.com/office/drawing/2014/main" id="{4B3F4834-CBBA-9687-D875-60FA5A8D50DB}"/>
              </a:ext>
            </a:extLst>
          </p:cNvPr>
          <p:cNvSpPr txBox="1"/>
          <p:nvPr userDrawn="1"/>
        </p:nvSpPr>
        <p:spPr>
          <a:xfrm>
            <a:off x="9144000" y="6455664"/>
            <a:ext cx="2194560" cy="256031"/>
          </a:xfrm>
          <a:prstGeom prst="rect">
            <a:avLst/>
          </a:prstGeom>
        </p:spPr>
        <p:txBody>
          <a:bodyPr vert="horz" lIns="0" tIns="0" rIns="0" bIns="0" rtlCol="0" anchor="ctr">
            <a:normAutofit fontScale="92500"/>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dirty="0"/>
              <a:t> © 2025 GE HealthCare. GE is a trademark of </a:t>
            </a:r>
            <a:br>
              <a:rPr lang="en-US" dirty="0"/>
            </a:br>
            <a:r>
              <a:rPr lang="en-US" dirty="0"/>
              <a:t>General Electric Company used under trademark license.</a:t>
            </a:r>
          </a:p>
        </p:txBody>
      </p:sp>
    </p:spTree>
    <p:extLst>
      <p:ext uri="{BB962C8B-B14F-4D97-AF65-F5344CB8AC3E}">
        <p14:creationId xmlns:p14="http://schemas.microsoft.com/office/powerpoint/2010/main" val="266691325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E9B58E-B29F-0AAE-7866-3B7CDF1B990E}"/>
              </a:ext>
            </a:extLst>
          </p:cNvPr>
          <p:cNvSpPr>
            <a:spLocks noGrp="1"/>
          </p:cNvSpPr>
          <p:nvPr>
            <p:ph type="title"/>
          </p:nvPr>
        </p:nvSpPr>
        <p:spPr>
          <a:xfrm>
            <a:off x="522287" y="365125"/>
            <a:ext cx="11147426" cy="73152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48C5F1-3810-0081-7A36-3D0B4A8D79BC}"/>
              </a:ext>
            </a:extLst>
          </p:cNvPr>
          <p:cNvSpPr>
            <a:spLocks noGrp="1"/>
          </p:cNvSpPr>
          <p:nvPr>
            <p:ph type="body" idx="1"/>
          </p:nvPr>
        </p:nvSpPr>
        <p:spPr>
          <a:xfrm>
            <a:off x="522288" y="1643062"/>
            <a:ext cx="11147425" cy="43433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9D52F63F-7EAE-448F-A72B-928AE60B27CA}"/>
              </a:ext>
            </a:extLst>
          </p:cNvPr>
          <p:cNvSpPr>
            <a:spLocks noGrp="1"/>
          </p:cNvSpPr>
          <p:nvPr>
            <p:ph type="ftr" sz="quarter" idx="3"/>
          </p:nvPr>
        </p:nvSpPr>
        <p:spPr>
          <a:xfrm>
            <a:off x="2185416" y="6455664"/>
            <a:ext cx="1502002" cy="256032"/>
          </a:xfrm>
          <a:prstGeom prst="rect">
            <a:avLst/>
          </a:prstGeom>
        </p:spPr>
        <p:txBody>
          <a:bodyPr vert="horz" lIns="0" tIns="0" rIns="0" bIns="0" rtlCol="0" anchor="ctr">
            <a:normAutofit/>
          </a:bodyPr>
          <a:lstStyle>
            <a:lvl1pPr algn="l">
              <a:defRPr lang="en-US" sz="800" smtClean="0"/>
            </a:lvl1pPr>
            <a:lvl2pPr marL="0" indent="0" algn="r">
              <a:defRPr sz="800">
                <a:solidFill>
                  <a:schemeClr val="tx1"/>
                </a:solidFill>
              </a:defRPr>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a:lnSpc>
                <a:spcPct val="90000"/>
              </a:lnSpc>
            </a:pPr>
            <a:r>
              <a:rPr lang="en-US" dirty="0"/>
              <a:t>Presentation name | Month Year</a:t>
            </a:r>
          </a:p>
        </p:txBody>
      </p:sp>
      <p:sp>
        <p:nvSpPr>
          <p:cNvPr id="6" name="Slide Number Placeholder 5">
            <a:extLst>
              <a:ext uri="{FF2B5EF4-FFF2-40B4-BE49-F238E27FC236}">
                <a16:creationId xmlns:a16="http://schemas.microsoft.com/office/drawing/2014/main" id="{B3C92EA8-759B-AF79-093E-BDDDB0786B6F}"/>
              </a:ext>
            </a:extLst>
          </p:cNvPr>
          <p:cNvSpPr>
            <a:spLocks noGrp="1"/>
          </p:cNvSpPr>
          <p:nvPr>
            <p:ph type="sldNum" sz="quarter" idx="4"/>
          </p:nvPr>
        </p:nvSpPr>
        <p:spPr>
          <a:xfrm>
            <a:off x="11450472" y="6455664"/>
            <a:ext cx="226416" cy="256032"/>
          </a:xfrm>
          <a:prstGeom prst="rect">
            <a:avLst/>
          </a:prstGeom>
        </p:spPr>
        <p:txBody>
          <a:bodyPr vert="horz" lIns="0" tIns="0" rIns="0" bIns="0" rtlCol="0" anchor="ctr">
            <a:normAutofit/>
          </a:bodyPr>
          <a:lstStyle>
            <a:lvl1pPr indent="0" algn="r">
              <a:defRPr lang="en-US" sz="800" smtClean="0"/>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US" smtClean="0"/>
              <a:pPr>
                <a:lnSpc>
                  <a:spcPct val="90000"/>
                </a:lnSpc>
                <a:spcBef>
                  <a:spcPts val="1000"/>
                </a:spcBef>
              </a:pPr>
              <a:t>‹#›</a:t>
            </a:fld>
            <a:endParaRPr lang="en-US" dirty="0"/>
          </a:p>
        </p:txBody>
      </p:sp>
    </p:spTree>
    <p:extLst>
      <p:ext uri="{BB962C8B-B14F-4D97-AF65-F5344CB8AC3E}">
        <p14:creationId xmlns:p14="http://schemas.microsoft.com/office/powerpoint/2010/main" val="481049058"/>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2" r:id="rId3"/>
    <p:sldLayoutId id="2147483660" r:id="rId4"/>
    <p:sldLayoutId id="2147483651" r:id="rId5"/>
    <p:sldLayoutId id="2147483664" r:id="rId6"/>
    <p:sldLayoutId id="2147483665" r:id="rId7"/>
    <p:sldLayoutId id="2147483666" r:id="rId8"/>
    <p:sldLayoutId id="2147483667" r:id="rId9"/>
    <p:sldLayoutId id="2147483693" r:id="rId10"/>
    <p:sldLayoutId id="2147483694" r:id="rId11"/>
    <p:sldLayoutId id="2147483731" r:id="rId12"/>
    <p:sldLayoutId id="2147483653" r:id="rId13"/>
    <p:sldLayoutId id="2147483675" r:id="rId14"/>
    <p:sldLayoutId id="2147483669" r:id="rId15"/>
    <p:sldLayoutId id="2147483677" r:id="rId16"/>
    <p:sldLayoutId id="2147483679" r:id="rId17"/>
    <p:sldLayoutId id="2147483671" r:id="rId18"/>
    <p:sldLayoutId id="2147483673" r:id="rId19"/>
    <p:sldLayoutId id="2147483676" r:id="rId20"/>
    <p:sldLayoutId id="2147483698" r:id="rId21"/>
    <p:sldLayoutId id="2147483699" r:id="rId22"/>
    <p:sldLayoutId id="2147483700" r:id="rId23"/>
    <p:sldLayoutId id="2147483726" r:id="rId24"/>
    <p:sldLayoutId id="2147483727" r:id="rId25"/>
    <p:sldLayoutId id="2147483728" r:id="rId26"/>
    <p:sldLayoutId id="2147483691" r:id="rId27"/>
    <p:sldLayoutId id="2147483732" r:id="rId28"/>
    <p:sldLayoutId id="2147483696" r:id="rId29"/>
    <p:sldLayoutId id="2147483733" r:id="rId30"/>
    <p:sldLayoutId id="2147483681" r:id="rId31"/>
    <p:sldLayoutId id="2147483734" r:id="rId32"/>
    <p:sldLayoutId id="2147483683" r:id="rId33"/>
    <p:sldLayoutId id="2147483701" r:id="rId34"/>
    <p:sldLayoutId id="2147483684" r:id="rId35"/>
    <p:sldLayoutId id="2147483686" r:id="rId36"/>
    <p:sldLayoutId id="2147483717" r:id="rId37"/>
    <p:sldLayoutId id="2147483688" r:id="rId38"/>
    <p:sldLayoutId id="2147483695" r:id="rId39"/>
    <p:sldLayoutId id="2147483704" r:id="rId40"/>
    <p:sldLayoutId id="2147483703" r:id="rId41"/>
    <p:sldLayoutId id="2147483705" r:id="rId42"/>
    <p:sldLayoutId id="2147483706" r:id="rId43"/>
    <p:sldLayoutId id="2147483721" r:id="rId44"/>
    <p:sldLayoutId id="2147483722" r:id="rId45"/>
    <p:sldLayoutId id="2147483723" r:id="rId46"/>
    <p:sldLayoutId id="2147483724" r:id="rId47"/>
    <p:sldLayoutId id="2147483709" r:id="rId48"/>
    <p:sldLayoutId id="2147483714" r:id="rId49"/>
    <p:sldLayoutId id="2147483711" r:id="rId50"/>
    <p:sldLayoutId id="2147483710" r:id="rId51"/>
    <p:sldLayoutId id="2147483713" r:id="rId52"/>
    <p:sldLayoutId id="2147483712" r:id="rId53"/>
    <p:sldLayoutId id="2147483718" r:id="rId54"/>
    <p:sldLayoutId id="2147483719" r:id="rId55"/>
    <p:sldLayoutId id="2147483720" r:id="rId56"/>
    <p:sldLayoutId id="2147483655" r:id="rId57"/>
    <p:sldLayoutId id="2147483729" r:id="rId58"/>
    <p:sldLayoutId id="2147483725" r:id="rId59"/>
    <p:sldLayoutId id="2147483730" r:id="rId60"/>
  </p:sldLayoutIdLst>
  <p:hf hdr="0" dt="0"/>
  <p:txStyles>
    <p:titleStyle>
      <a:lvl1pPr algn="l" defTabSz="914400" rtl="0" eaLnBrk="1" latinLnBrk="0" hangingPunct="1">
        <a:lnSpc>
          <a:spcPct val="90000"/>
        </a:lnSpc>
        <a:spcBef>
          <a:spcPct val="0"/>
        </a:spcBef>
        <a:buNone/>
        <a:defRPr sz="2800" kern="1200">
          <a:solidFill>
            <a:schemeClr val="accent1"/>
          </a:solidFill>
          <a:latin typeface="Source Sans Pro Semibold" panose="020B0603030403020204" pitchFamily="34" charset="0"/>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 userDrawn="1">
          <p15:clr>
            <a:srgbClr val="F26B43"/>
          </p15:clr>
        </p15:guide>
        <p15:guide id="2" pos="329" userDrawn="1">
          <p15:clr>
            <a:srgbClr val="F26B43"/>
          </p15:clr>
        </p15:guide>
        <p15:guide id="3" pos="7351" userDrawn="1">
          <p15:clr>
            <a:srgbClr val="F26B43"/>
          </p15:clr>
        </p15:guide>
        <p15:guide id="4" orient="horz" pos="1035" userDrawn="1">
          <p15:clr>
            <a:srgbClr val="F26B43"/>
          </p15:clr>
        </p15:guide>
        <p15:guide id="5" orient="horz" pos="3772" userDrawn="1">
          <p15:clr>
            <a:srgbClr val="F26B43"/>
          </p15:clr>
        </p15:guide>
        <p15:guide id="6" orient="horz" pos="3974" userDrawn="1">
          <p15:clr>
            <a:srgbClr val="F26B43"/>
          </p15:clr>
        </p15:guide>
        <p15:guide id="7" orient="horz" pos="230" userDrawn="1">
          <p15:clr>
            <a:srgbClr val="F26B43"/>
          </p15:clr>
        </p15:guide>
        <p15:guide id="8" orient="horz" pos="692" userDrawn="1">
          <p15:clr>
            <a:srgbClr val="F26B43"/>
          </p15:clr>
        </p15:guide>
        <p15:guide id="9" orient="horz" pos="4204" userDrawn="1">
          <p15:clr>
            <a:srgbClr val="F26B43"/>
          </p15:clr>
        </p15:guide>
        <p15:guide id="11" pos="7563" userDrawn="1">
          <p15:clr>
            <a:srgbClr val="F26B43"/>
          </p15:clr>
        </p15:guide>
        <p15:guide id="12" pos="117" userDrawn="1">
          <p15:clr>
            <a:srgbClr val="F26B43"/>
          </p15:clr>
        </p15:guide>
        <p15:guide id="13" orient="horz" pos="4066" userDrawn="1">
          <p15:clr>
            <a:srgbClr val="F26B43"/>
          </p15:clr>
        </p15:guide>
        <p15:guide id="14" orient="horz" pos="4226" userDrawn="1">
          <p15:clr>
            <a:srgbClr val="F26B43"/>
          </p15:clr>
        </p15:guide>
        <p15:guide id="15" orient="horz" pos="1325" userDrawn="1">
          <p15:clr>
            <a:srgbClr val="F26B43"/>
          </p15:clr>
        </p15:guide>
        <p15:guide id="16" pos="3840" userDrawn="1">
          <p15:clr>
            <a:srgbClr val="F26B43"/>
          </p15:clr>
        </p15:guide>
        <p15:guide id="17" pos="2776" userDrawn="1">
          <p15:clr>
            <a:srgbClr val="F26B43"/>
          </p15:clr>
        </p15:guide>
        <p15:guide id="19" pos="3996" userDrawn="1">
          <p15:clr>
            <a:srgbClr val="F26B43"/>
          </p15:clr>
        </p15:guide>
        <p15:guide id="20" pos="3687" userDrawn="1">
          <p15:clr>
            <a:srgbClr val="F26B43"/>
          </p15:clr>
        </p15:guide>
        <p15:guide id="21" pos="2459" userDrawn="1">
          <p15:clr>
            <a:srgbClr val="F26B43"/>
          </p15:clr>
        </p15:guide>
        <p15:guide id="22" pos="4907" userDrawn="1">
          <p15:clr>
            <a:srgbClr val="F26B43"/>
          </p15:clr>
        </p15:guide>
        <p15:guide id="23" pos="522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23.jpg"/></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F45585-66BE-C6F5-95A5-90FED0FEA4F5}"/>
              </a:ext>
            </a:extLst>
          </p:cNvPr>
          <p:cNvSpPr>
            <a:spLocks noGrp="1"/>
          </p:cNvSpPr>
          <p:nvPr>
            <p:ph type="ctrTitle"/>
          </p:nvPr>
        </p:nvSpPr>
        <p:spPr>
          <a:xfrm>
            <a:off x="522289" y="1931968"/>
            <a:ext cx="6744143" cy="2004766"/>
          </a:xfrm>
        </p:spPr>
        <p:txBody>
          <a:bodyPr>
            <a:noAutofit/>
          </a:bodyPr>
          <a:lstStyle/>
          <a:p>
            <a:r>
              <a:rPr lang="en-US" sz="5400" b="1">
                <a:latin typeface="Source Sans Pro" panose="020B0503030403020204" pitchFamily="34" charset="0"/>
              </a:rPr>
              <a:t>Software 7.0  </a:t>
            </a:r>
            <a:r>
              <a:rPr lang="en-US" sz="5400" b="1" dirty="0">
                <a:latin typeface="Source Sans Pro" panose="020B0503030403020204" pitchFamily="34" charset="0"/>
              </a:rPr>
              <a:t>Application Training</a:t>
            </a:r>
          </a:p>
        </p:txBody>
      </p:sp>
      <p:pic>
        <p:nvPicPr>
          <p:cNvPr id="3" name="Picture 2">
            <a:extLst>
              <a:ext uri="{FF2B5EF4-FFF2-40B4-BE49-F238E27FC236}">
                <a16:creationId xmlns:a16="http://schemas.microsoft.com/office/drawing/2014/main" id="{049FA293-8C87-A6BA-B557-D91E75C93B98}"/>
              </a:ext>
            </a:extLst>
          </p:cNvPr>
          <p:cNvPicPr>
            <a:picLocks noChangeAspect="1"/>
          </p:cNvPicPr>
          <p:nvPr/>
        </p:nvPicPr>
        <p:blipFill>
          <a:blip r:embed="rId3"/>
          <a:stretch>
            <a:fillRect/>
          </a:stretch>
        </p:blipFill>
        <p:spPr>
          <a:xfrm>
            <a:off x="522287" y="1316018"/>
            <a:ext cx="2968838" cy="457201"/>
          </a:xfrm>
          <a:prstGeom prst="rect">
            <a:avLst/>
          </a:prstGeom>
        </p:spPr>
      </p:pic>
      <p:pic>
        <p:nvPicPr>
          <p:cNvPr id="7" name="Picture 6">
            <a:extLst>
              <a:ext uri="{FF2B5EF4-FFF2-40B4-BE49-F238E27FC236}">
                <a16:creationId xmlns:a16="http://schemas.microsoft.com/office/drawing/2014/main" id="{49BB8A5F-D511-3C0D-32E2-F4ACFBACE5A1}"/>
              </a:ext>
            </a:extLst>
          </p:cNvPr>
          <p:cNvPicPr>
            <a:picLocks noChangeAspect="1"/>
          </p:cNvPicPr>
          <p:nvPr/>
        </p:nvPicPr>
        <p:blipFill>
          <a:blip r:embed="rId4"/>
          <a:srcRect/>
          <a:stretch/>
        </p:blipFill>
        <p:spPr>
          <a:xfrm>
            <a:off x="7530322" y="214664"/>
            <a:ext cx="3515629" cy="6247334"/>
          </a:xfrm>
          <a:prstGeom prst="rect">
            <a:avLst/>
          </a:prstGeom>
        </p:spPr>
      </p:pic>
    </p:spTree>
    <p:extLst>
      <p:ext uri="{BB962C8B-B14F-4D97-AF65-F5344CB8AC3E}">
        <p14:creationId xmlns:p14="http://schemas.microsoft.com/office/powerpoint/2010/main" val="2696040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151DF-FE83-40EE-C01D-209689C588A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4DDB047-F690-A61F-E27B-F19560B50394}"/>
              </a:ext>
            </a:extLst>
          </p:cNvPr>
          <p:cNvSpPr>
            <a:spLocks noGrp="1"/>
          </p:cNvSpPr>
          <p:nvPr>
            <p:ph type="title"/>
          </p:nvPr>
        </p:nvSpPr>
        <p:spPr/>
        <p:txBody>
          <a:bodyPr>
            <a:normAutofit/>
          </a:bodyPr>
          <a:lstStyle/>
          <a:p>
            <a:r>
              <a:rPr lang="en-US" b="1" dirty="0">
                <a:latin typeface="Source Sans Pro" panose="020B0503030403020204" pitchFamily="34" charset="0"/>
              </a:rPr>
              <a:t>NEW: Saline Tag (Box of 30)</a:t>
            </a:r>
          </a:p>
        </p:txBody>
      </p:sp>
      <p:sp>
        <p:nvSpPr>
          <p:cNvPr id="3" name="Slide Number Placeholder 2">
            <a:extLst>
              <a:ext uri="{FF2B5EF4-FFF2-40B4-BE49-F238E27FC236}">
                <a16:creationId xmlns:a16="http://schemas.microsoft.com/office/drawing/2014/main" id="{AD253BBD-6C04-B1A0-E91B-9D7604E7C3B9}"/>
              </a:ext>
            </a:extLst>
          </p:cNvPr>
          <p:cNvSpPr>
            <a:spLocks noGrp="1"/>
          </p:cNvSpPr>
          <p:nvPr>
            <p:ph type="sldNum" sz="quarter" idx="12"/>
          </p:nvPr>
        </p:nvSpPr>
        <p:spPr/>
        <p:txBody>
          <a:bodyPr/>
          <a:lstStyle/>
          <a:p>
            <a:fld id="{339C9110-F427-4586-9638-A5638F41FBCD}" type="slidenum">
              <a:rPr lang="en-US" smtClean="0"/>
              <a:t>10</a:t>
            </a:fld>
            <a:endParaRPr lang="en-US"/>
          </a:p>
        </p:txBody>
      </p:sp>
      <p:sp>
        <p:nvSpPr>
          <p:cNvPr id="8" name="object 12">
            <a:extLst>
              <a:ext uri="{FF2B5EF4-FFF2-40B4-BE49-F238E27FC236}">
                <a16:creationId xmlns:a16="http://schemas.microsoft.com/office/drawing/2014/main" id="{54757412-B66F-BB9E-342B-8A9BC6C28BB6}"/>
              </a:ext>
            </a:extLst>
          </p:cNvPr>
          <p:cNvSpPr/>
          <p:nvPr/>
        </p:nvSpPr>
        <p:spPr>
          <a:xfrm>
            <a:off x="623392" y="1268729"/>
            <a:ext cx="6440551" cy="3317621"/>
          </a:xfrm>
          <a:prstGeom prst="rect">
            <a:avLst/>
          </a:prstGeom>
          <a:blipFill>
            <a:blip r:embed="rId3" cstate="print"/>
            <a:stretch>
              <a:fillRect/>
            </a:stretch>
          </a:blipFill>
        </p:spPr>
        <p:txBody>
          <a:bodyPr wrap="square" lIns="0" tIns="0" rIns="0" bIns="0" rtlCol="0">
            <a:noAutofit/>
          </a:bodyPr>
          <a:lstStyle/>
          <a:p>
            <a:endParaRPr/>
          </a:p>
        </p:txBody>
      </p:sp>
      <p:sp>
        <p:nvSpPr>
          <p:cNvPr id="9" name="object 13">
            <a:extLst>
              <a:ext uri="{FF2B5EF4-FFF2-40B4-BE49-F238E27FC236}">
                <a16:creationId xmlns:a16="http://schemas.microsoft.com/office/drawing/2014/main" id="{E2A89428-0F62-1936-4E4E-D4E8D79561A2}"/>
              </a:ext>
            </a:extLst>
          </p:cNvPr>
          <p:cNvSpPr/>
          <p:nvPr/>
        </p:nvSpPr>
        <p:spPr>
          <a:xfrm>
            <a:off x="5332984" y="4196257"/>
            <a:ext cx="1489329" cy="275793"/>
          </a:xfrm>
          <a:custGeom>
            <a:avLst/>
            <a:gdLst/>
            <a:ahLst/>
            <a:cxnLst/>
            <a:rect l="l" t="t" r="r" b="b"/>
            <a:pathLst>
              <a:path w="1489329" h="275793">
                <a:moveTo>
                  <a:pt x="0" y="275793"/>
                </a:moveTo>
                <a:lnTo>
                  <a:pt x="1489329" y="275793"/>
                </a:lnTo>
                <a:lnTo>
                  <a:pt x="1489329" y="0"/>
                </a:lnTo>
                <a:lnTo>
                  <a:pt x="0" y="0"/>
                </a:lnTo>
                <a:lnTo>
                  <a:pt x="0" y="275793"/>
                </a:lnTo>
                <a:close/>
              </a:path>
            </a:pathLst>
          </a:custGeom>
          <a:solidFill>
            <a:srgbClr val="A42322"/>
          </a:solidFill>
        </p:spPr>
        <p:txBody>
          <a:bodyPr wrap="square" lIns="0" tIns="0" rIns="0" bIns="0" rtlCol="0">
            <a:noAutofit/>
          </a:bodyPr>
          <a:lstStyle/>
          <a:p>
            <a:endParaRPr/>
          </a:p>
        </p:txBody>
      </p:sp>
      <p:sp>
        <p:nvSpPr>
          <p:cNvPr id="10" name="object 14">
            <a:extLst>
              <a:ext uri="{FF2B5EF4-FFF2-40B4-BE49-F238E27FC236}">
                <a16:creationId xmlns:a16="http://schemas.microsoft.com/office/drawing/2014/main" id="{8D1CB21B-E9FA-8C5F-B0EE-81CDE8B7181F}"/>
              </a:ext>
            </a:extLst>
          </p:cNvPr>
          <p:cNvSpPr/>
          <p:nvPr/>
        </p:nvSpPr>
        <p:spPr>
          <a:xfrm>
            <a:off x="776605" y="4059072"/>
            <a:ext cx="4176522" cy="450062"/>
          </a:xfrm>
          <a:custGeom>
            <a:avLst/>
            <a:gdLst/>
            <a:ahLst/>
            <a:cxnLst/>
            <a:rect l="l" t="t" r="r" b="b"/>
            <a:pathLst>
              <a:path w="4176522" h="450062">
                <a:moveTo>
                  <a:pt x="0" y="450062"/>
                </a:moveTo>
                <a:lnTo>
                  <a:pt x="4176522" y="450062"/>
                </a:lnTo>
                <a:lnTo>
                  <a:pt x="4176522" y="0"/>
                </a:lnTo>
                <a:lnTo>
                  <a:pt x="0" y="0"/>
                </a:lnTo>
                <a:lnTo>
                  <a:pt x="0" y="450062"/>
                </a:lnTo>
                <a:close/>
              </a:path>
            </a:pathLst>
          </a:custGeom>
          <a:ln w="38099">
            <a:solidFill>
              <a:schemeClr val="accent1"/>
            </a:solidFill>
          </a:ln>
        </p:spPr>
        <p:txBody>
          <a:bodyPr wrap="square" lIns="0" tIns="0" rIns="0" bIns="0" rtlCol="0">
            <a:noAutofit/>
          </a:bodyPr>
          <a:lstStyle/>
          <a:p>
            <a:endParaRPr/>
          </a:p>
        </p:txBody>
      </p:sp>
      <p:sp>
        <p:nvSpPr>
          <p:cNvPr id="14" name="object 17">
            <a:extLst>
              <a:ext uri="{FF2B5EF4-FFF2-40B4-BE49-F238E27FC236}">
                <a16:creationId xmlns:a16="http://schemas.microsoft.com/office/drawing/2014/main" id="{349D67EB-4EA1-2F9A-8A92-99B18FB90BC7}"/>
              </a:ext>
            </a:extLst>
          </p:cNvPr>
          <p:cNvSpPr/>
          <p:nvPr/>
        </p:nvSpPr>
        <p:spPr>
          <a:xfrm>
            <a:off x="2864866" y="4509135"/>
            <a:ext cx="1142872" cy="1080109"/>
          </a:xfrm>
          <a:custGeom>
            <a:avLst/>
            <a:gdLst/>
            <a:ahLst/>
            <a:cxnLst/>
            <a:rect l="l" t="t" r="r" b="b"/>
            <a:pathLst>
              <a:path w="1142873" h="1080109">
                <a:moveTo>
                  <a:pt x="0" y="0"/>
                </a:moveTo>
                <a:lnTo>
                  <a:pt x="1142872" y="1080109"/>
                </a:lnTo>
              </a:path>
            </a:pathLst>
          </a:custGeom>
          <a:ln w="38100">
            <a:solidFill>
              <a:schemeClr val="accent1"/>
            </a:solidFill>
          </a:ln>
        </p:spPr>
        <p:txBody>
          <a:bodyPr wrap="square" lIns="0" tIns="0" rIns="0" bIns="0" rtlCol="0">
            <a:noAutofit/>
          </a:bodyPr>
          <a:lstStyle/>
          <a:p>
            <a:endParaRPr/>
          </a:p>
        </p:txBody>
      </p:sp>
      <p:sp>
        <p:nvSpPr>
          <p:cNvPr id="15" name="object 18">
            <a:extLst>
              <a:ext uri="{FF2B5EF4-FFF2-40B4-BE49-F238E27FC236}">
                <a16:creationId xmlns:a16="http://schemas.microsoft.com/office/drawing/2014/main" id="{3351B775-FCAF-C1E8-EE4D-D89CA57AFD53}"/>
              </a:ext>
            </a:extLst>
          </p:cNvPr>
          <p:cNvSpPr/>
          <p:nvPr/>
        </p:nvSpPr>
        <p:spPr>
          <a:xfrm>
            <a:off x="5231892" y="2204847"/>
            <a:ext cx="1489329" cy="1440179"/>
          </a:xfrm>
          <a:custGeom>
            <a:avLst/>
            <a:gdLst/>
            <a:ahLst/>
            <a:cxnLst/>
            <a:rect l="l" t="t" r="r" b="b"/>
            <a:pathLst>
              <a:path w="1489329" h="1440179">
                <a:moveTo>
                  <a:pt x="0" y="720089"/>
                </a:moveTo>
                <a:lnTo>
                  <a:pt x="2468" y="779140"/>
                </a:lnTo>
                <a:lnTo>
                  <a:pt x="9745" y="836878"/>
                </a:lnTo>
                <a:lnTo>
                  <a:pt x="21640" y="893117"/>
                </a:lnTo>
                <a:lnTo>
                  <a:pt x="37961" y="947671"/>
                </a:lnTo>
                <a:lnTo>
                  <a:pt x="58517" y="1000357"/>
                </a:lnTo>
                <a:lnTo>
                  <a:pt x="83115" y="1050987"/>
                </a:lnTo>
                <a:lnTo>
                  <a:pt x="111565" y="1099377"/>
                </a:lnTo>
                <a:lnTo>
                  <a:pt x="143674" y="1145340"/>
                </a:lnTo>
                <a:lnTo>
                  <a:pt x="179252" y="1188693"/>
                </a:lnTo>
                <a:lnTo>
                  <a:pt x="218106" y="1229248"/>
                </a:lnTo>
                <a:lnTo>
                  <a:pt x="260046" y="1266822"/>
                </a:lnTo>
                <a:lnTo>
                  <a:pt x="304879" y="1301227"/>
                </a:lnTo>
                <a:lnTo>
                  <a:pt x="352414" y="1332280"/>
                </a:lnTo>
                <a:lnTo>
                  <a:pt x="402460" y="1359793"/>
                </a:lnTo>
                <a:lnTo>
                  <a:pt x="454824" y="1383583"/>
                </a:lnTo>
                <a:lnTo>
                  <a:pt x="509316" y="1403463"/>
                </a:lnTo>
                <a:lnTo>
                  <a:pt x="565744" y="1419248"/>
                </a:lnTo>
                <a:lnTo>
                  <a:pt x="623916" y="1430753"/>
                </a:lnTo>
                <a:lnTo>
                  <a:pt x="683641" y="1437792"/>
                </a:lnTo>
                <a:lnTo>
                  <a:pt x="744728" y="1440179"/>
                </a:lnTo>
                <a:lnTo>
                  <a:pt x="805796" y="1437792"/>
                </a:lnTo>
                <a:lnTo>
                  <a:pt x="865504" y="1430753"/>
                </a:lnTo>
                <a:lnTo>
                  <a:pt x="923662" y="1419248"/>
                </a:lnTo>
                <a:lnTo>
                  <a:pt x="980077" y="1403463"/>
                </a:lnTo>
                <a:lnTo>
                  <a:pt x="1034557" y="1383583"/>
                </a:lnTo>
                <a:lnTo>
                  <a:pt x="1086912" y="1359793"/>
                </a:lnTo>
                <a:lnTo>
                  <a:pt x="1136949" y="1332280"/>
                </a:lnTo>
                <a:lnTo>
                  <a:pt x="1184477" y="1301227"/>
                </a:lnTo>
                <a:lnTo>
                  <a:pt x="1229303" y="1266822"/>
                </a:lnTo>
                <a:lnTo>
                  <a:pt x="1271238" y="1229248"/>
                </a:lnTo>
                <a:lnTo>
                  <a:pt x="1310088" y="1188693"/>
                </a:lnTo>
                <a:lnTo>
                  <a:pt x="1345662" y="1145340"/>
                </a:lnTo>
                <a:lnTo>
                  <a:pt x="1377769" y="1099377"/>
                </a:lnTo>
                <a:lnTo>
                  <a:pt x="1406216" y="1050987"/>
                </a:lnTo>
                <a:lnTo>
                  <a:pt x="1430813" y="1000357"/>
                </a:lnTo>
                <a:lnTo>
                  <a:pt x="1451368" y="947671"/>
                </a:lnTo>
                <a:lnTo>
                  <a:pt x="1467688" y="893117"/>
                </a:lnTo>
                <a:lnTo>
                  <a:pt x="1479583" y="836878"/>
                </a:lnTo>
                <a:lnTo>
                  <a:pt x="1486860" y="779140"/>
                </a:lnTo>
                <a:lnTo>
                  <a:pt x="1489329" y="720089"/>
                </a:lnTo>
                <a:lnTo>
                  <a:pt x="1486860" y="661039"/>
                </a:lnTo>
                <a:lnTo>
                  <a:pt x="1479583" y="603301"/>
                </a:lnTo>
                <a:lnTo>
                  <a:pt x="1467688" y="547062"/>
                </a:lnTo>
                <a:lnTo>
                  <a:pt x="1451368" y="492508"/>
                </a:lnTo>
                <a:lnTo>
                  <a:pt x="1430813" y="439822"/>
                </a:lnTo>
                <a:lnTo>
                  <a:pt x="1406216" y="389192"/>
                </a:lnTo>
                <a:lnTo>
                  <a:pt x="1377769" y="340802"/>
                </a:lnTo>
                <a:lnTo>
                  <a:pt x="1345662" y="294839"/>
                </a:lnTo>
                <a:lnTo>
                  <a:pt x="1310088" y="251486"/>
                </a:lnTo>
                <a:lnTo>
                  <a:pt x="1271238" y="210931"/>
                </a:lnTo>
                <a:lnTo>
                  <a:pt x="1229303" y="173357"/>
                </a:lnTo>
                <a:lnTo>
                  <a:pt x="1184477" y="138952"/>
                </a:lnTo>
                <a:lnTo>
                  <a:pt x="1136949" y="107899"/>
                </a:lnTo>
                <a:lnTo>
                  <a:pt x="1086912" y="80386"/>
                </a:lnTo>
                <a:lnTo>
                  <a:pt x="1034557" y="56596"/>
                </a:lnTo>
                <a:lnTo>
                  <a:pt x="980077" y="36716"/>
                </a:lnTo>
                <a:lnTo>
                  <a:pt x="923662" y="20931"/>
                </a:lnTo>
                <a:lnTo>
                  <a:pt x="865504" y="9426"/>
                </a:lnTo>
                <a:lnTo>
                  <a:pt x="805796" y="2387"/>
                </a:lnTo>
                <a:lnTo>
                  <a:pt x="744728" y="0"/>
                </a:lnTo>
                <a:lnTo>
                  <a:pt x="683641" y="2387"/>
                </a:lnTo>
                <a:lnTo>
                  <a:pt x="623916" y="9426"/>
                </a:lnTo>
                <a:lnTo>
                  <a:pt x="565744" y="20931"/>
                </a:lnTo>
                <a:lnTo>
                  <a:pt x="509316" y="36716"/>
                </a:lnTo>
                <a:lnTo>
                  <a:pt x="454824" y="56596"/>
                </a:lnTo>
                <a:lnTo>
                  <a:pt x="402460" y="80386"/>
                </a:lnTo>
                <a:lnTo>
                  <a:pt x="352414" y="107899"/>
                </a:lnTo>
                <a:lnTo>
                  <a:pt x="304879" y="138952"/>
                </a:lnTo>
                <a:lnTo>
                  <a:pt x="260046" y="173357"/>
                </a:lnTo>
                <a:lnTo>
                  <a:pt x="218106" y="210931"/>
                </a:lnTo>
                <a:lnTo>
                  <a:pt x="179252" y="251486"/>
                </a:lnTo>
                <a:lnTo>
                  <a:pt x="143674" y="294839"/>
                </a:lnTo>
                <a:lnTo>
                  <a:pt x="111565" y="340802"/>
                </a:lnTo>
                <a:lnTo>
                  <a:pt x="83115" y="389192"/>
                </a:lnTo>
                <a:lnTo>
                  <a:pt x="58517" y="439822"/>
                </a:lnTo>
                <a:lnTo>
                  <a:pt x="37961" y="492508"/>
                </a:lnTo>
                <a:lnTo>
                  <a:pt x="21640" y="547062"/>
                </a:lnTo>
                <a:lnTo>
                  <a:pt x="9745" y="603301"/>
                </a:lnTo>
                <a:lnTo>
                  <a:pt x="2468" y="661039"/>
                </a:lnTo>
                <a:lnTo>
                  <a:pt x="0" y="720089"/>
                </a:lnTo>
                <a:close/>
              </a:path>
            </a:pathLst>
          </a:custGeom>
          <a:solidFill>
            <a:srgbClr val="FFFFFF"/>
          </a:solidFill>
        </p:spPr>
        <p:txBody>
          <a:bodyPr wrap="square" lIns="0" tIns="0" rIns="0" bIns="0" rtlCol="0">
            <a:noAutofit/>
          </a:bodyPr>
          <a:lstStyle/>
          <a:p>
            <a:endParaRPr/>
          </a:p>
        </p:txBody>
      </p:sp>
      <p:sp>
        <p:nvSpPr>
          <p:cNvPr id="16" name="object 10">
            <a:extLst>
              <a:ext uri="{FF2B5EF4-FFF2-40B4-BE49-F238E27FC236}">
                <a16:creationId xmlns:a16="http://schemas.microsoft.com/office/drawing/2014/main" id="{50D1C7A0-8C76-EAD7-AC85-192F2BC8E451}"/>
              </a:ext>
            </a:extLst>
          </p:cNvPr>
          <p:cNvSpPr/>
          <p:nvPr/>
        </p:nvSpPr>
        <p:spPr>
          <a:xfrm>
            <a:off x="7439279" y="1191514"/>
            <a:ext cx="2106676" cy="3317621"/>
          </a:xfrm>
          <a:prstGeom prst="rect">
            <a:avLst/>
          </a:prstGeom>
          <a:blipFill>
            <a:blip r:embed="rId4" cstate="print"/>
            <a:stretch>
              <a:fillRect/>
            </a:stretch>
          </a:blipFill>
        </p:spPr>
        <p:txBody>
          <a:bodyPr wrap="square" lIns="0" tIns="0" rIns="0" bIns="0" rtlCol="0">
            <a:noAutofit/>
          </a:bodyPr>
          <a:lstStyle/>
          <a:p>
            <a:endParaRPr/>
          </a:p>
        </p:txBody>
      </p:sp>
      <p:sp>
        <p:nvSpPr>
          <p:cNvPr id="17" name="object 11">
            <a:extLst>
              <a:ext uri="{FF2B5EF4-FFF2-40B4-BE49-F238E27FC236}">
                <a16:creationId xmlns:a16="http://schemas.microsoft.com/office/drawing/2014/main" id="{693A91D9-7440-BCFE-6979-8D821A4059BA}"/>
              </a:ext>
            </a:extLst>
          </p:cNvPr>
          <p:cNvSpPr/>
          <p:nvPr/>
        </p:nvSpPr>
        <p:spPr>
          <a:xfrm>
            <a:off x="8459190" y="1505452"/>
            <a:ext cx="297968" cy="433710"/>
          </a:xfrm>
          <a:prstGeom prst="rect">
            <a:avLst/>
          </a:prstGeom>
          <a:blipFill>
            <a:blip r:embed="rId5" cstate="print"/>
            <a:stretch>
              <a:fillRect/>
            </a:stretch>
          </a:blipFill>
        </p:spPr>
        <p:txBody>
          <a:bodyPr wrap="square" lIns="0" tIns="0" rIns="0" bIns="0" rtlCol="0">
            <a:noAutofit/>
          </a:bodyPr>
          <a:lstStyle/>
          <a:p>
            <a:endParaRPr/>
          </a:p>
        </p:txBody>
      </p:sp>
      <p:sp>
        <p:nvSpPr>
          <p:cNvPr id="19" name="object 3">
            <a:extLst>
              <a:ext uri="{FF2B5EF4-FFF2-40B4-BE49-F238E27FC236}">
                <a16:creationId xmlns:a16="http://schemas.microsoft.com/office/drawing/2014/main" id="{1BC027B6-913C-ABB1-61DC-87FDDFAD1167}"/>
              </a:ext>
            </a:extLst>
          </p:cNvPr>
          <p:cNvSpPr txBox="1"/>
          <p:nvPr/>
        </p:nvSpPr>
        <p:spPr>
          <a:xfrm>
            <a:off x="5332984" y="4196257"/>
            <a:ext cx="1489329" cy="275793"/>
          </a:xfrm>
          <a:prstGeom prst="rect">
            <a:avLst/>
          </a:prstGeom>
        </p:spPr>
        <p:txBody>
          <a:bodyPr wrap="square" lIns="0" tIns="0" rIns="0" bIns="0" rtlCol="0">
            <a:noAutofit/>
          </a:bodyPr>
          <a:lstStyle/>
          <a:p>
            <a:pPr marL="25400">
              <a:lnSpc>
                <a:spcPts val="1000"/>
              </a:lnSpc>
            </a:pPr>
            <a:endParaRPr sz="1000"/>
          </a:p>
        </p:txBody>
      </p:sp>
      <p:sp>
        <p:nvSpPr>
          <p:cNvPr id="20" name="object 2">
            <a:extLst>
              <a:ext uri="{FF2B5EF4-FFF2-40B4-BE49-F238E27FC236}">
                <a16:creationId xmlns:a16="http://schemas.microsoft.com/office/drawing/2014/main" id="{6FA52AC1-0237-3461-4453-A22BDB472A26}"/>
              </a:ext>
            </a:extLst>
          </p:cNvPr>
          <p:cNvSpPr txBox="1"/>
          <p:nvPr/>
        </p:nvSpPr>
        <p:spPr>
          <a:xfrm>
            <a:off x="776605" y="4059072"/>
            <a:ext cx="4176522" cy="450062"/>
          </a:xfrm>
          <a:prstGeom prst="rect">
            <a:avLst/>
          </a:prstGeom>
        </p:spPr>
        <p:txBody>
          <a:bodyPr wrap="square" lIns="0" tIns="0" rIns="0" bIns="0" rtlCol="0">
            <a:noAutofit/>
          </a:bodyPr>
          <a:lstStyle/>
          <a:p>
            <a:pPr marL="25400">
              <a:lnSpc>
                <a:spcPts val="1000"/>
              </a:lnSpc>
            </a:pPr>
            <a:endParaRPr sz="1000"/>
          </a:p>
        </p:txBody>
      </p:sp>
      <p:sp>
        <p:nvSpPr>
          <p:cNvPr id="22" name="Rectangle 21">
            <a:extLst>
              <a:ext uri="{FF2B5EF4-FFF2-40B4-BE49-F238E27FC236}">
                <a16:creationId xmlns:a16="http://schemas.microsoft.com/office/drawing/2014/main" id="{AE320231-1A6C-CB9B-563E-202573500EE0}"/>
              </a:ext>
            </a:extLst>
          </p:cNvPr>
          <p:cNvSpPr/>
          <p:nvPr/>
        </p:nvSpPr>
        <p:spPr>
          <a:xfrm>
            <a:off x="3934637" y="4756530"/>
            <a:ext cx="4629150" cy="122289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182880" rtlCol="0" anchor="ctr"/>
          <a:lstStyle/>
          <a:p>
            <a:endParaRPr lang="en-US" sz="1600" dirty="0"/>
          </a:p>
          <a:p>
            <a:r>
              <a:rPr lang="en-US" sz="1600" b="1" u="sng" dirty="0"/>
              <a:t>Important</a:t>
            </a:r>
          </a:p>
          <a:p>
            <a:r>
              <a:rPr lang="en-US" sz="1600" dirty="0"/>
              <a:t>Use time of Saline is linked to use time of CM:</a:t>
            </a:r>
          </a:p>
          <a:p>
            <a:r>
              <a:rPr lang="en-US" sz="1600" dirty="0"/>
              <a:t>-   </a:t>
            </a:r>
            <a:r>
              <a:rPr lang="en-US" sz="1600" dirty="0" err="1"/>
              <a:t>Omnipaque</a:t>
            </a:r>
            <a:r>
              <a:rPr lang="en-US" sz="1600" dirty="0"/>
              <a:t> IBP = 8 hours</a:t>
            </a:r>
          </a:p>
          <a:p>
            <a:r>
              <a:rPr lang="en-US" sz="1600" dirty="0"/>
              <a:t>-   ISOVUE IBP = 10 hours</a:t>
            </a:r>
          </a:p>
          <a:p>
            <a:endParaRPr lang="en-US" sz="1600" dirty="0" err="1"/>
          </a:p>
        </p:txBody>
      </p:sp>
    </p:spTree>
    <p:extLst>
      <p:ext uri="{BB962C8B-B14F-4D97-AF65-F5344CB8AC3E}">
        <p14:creationId xmlns:p14="http://schemas.microsoft.com/office/powerpoint/2010/main" val="3572123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D1C40-49C5-7A61-BEF8-7E214BB81F0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486758-CE5A-9E20-08D7-D2D5D448E7CC}"/>
              </a:ext>
            </a:extLst>
          </p:cNvPr>
          <p:cNvSpPr>
            <a:spLocks noGrp="1"/>
          </p:cNvSpPr>
          <p:nvPr>
            <p:ph type="title"/>
          </p:nvPr>
        </p:nvSpPr>
        <p:spPr/>
        <p:txBody>
          <a:bodyPr>
            <a:normAutofit/>
          </a:bodyPr>
          <a:lstStyle/>
          <a:p>
            <a:r>
              <a:rPr lang="en-US" b="1" dirty="0">
                <a:latin typeface="Source Sans Pro" panose="020B0503030403020204" pitchFamily="34" charset="0"/>
              </a:rPr>
              <a:t>Updated Indications for Use</a:t>
            </a:r>
          </a:p>
        </p:txBody>
      </p:sp>
      <p:sp>
        <p:nvSpPr>
          <p:cNvPr id="12" name="Content Placeholder 11">
            <a:extLst>
              <a:ext uri="{FF2B5EF4-FFF2-40B4-BE49-F238E27FC236}">
                <a16:creationId xmlns:a16="http://schemas.microsoft.com/office/drawing/2014/main" id="{21B5FC45-274F-3930-1FC7-3E316AB2C844}"/>
              </a:ext>
            </a:extLst>
          </p:cNvPr>
          <p:cNvSpPr>
            <a:spLocks noGrp="1"/>
          </p:cNvSpPr>
          <p:nvPr>
            <p:ph sz="half" idx="2"/>
          </p:nvPr>
        </p:nvSpPr>
        <p:spPr>
          <a:xfrm>
            <a:off x="522286" y="1335761"/>
            <a:ext cx="10928185" cy="4186477"/>
          </a:xfrm>
        </p:spPr>
        <p:txBody>
          <a:bodyPr>
            <a:noAutofit/>
          </a:bodyPr>
          <a:lstStyle/>
          <a:p>
            <a:pPr marL="0" lvl="1" indent="0">
              <a:buNone/>
            </a:pPr>
            <a:r>
              <a:rPr lang="en-US" dirty="0"/>
              <a:t>CT motion is a contrast media management system that is indicated for the controlled, automatic administration, on the venous side, of contrast media and saline (NaCl), to human subjects undergoing diagnostic examinations in computed tomography (CT) applications.</a:t>
            </a:r>
          </a:p>
          <a:p>
            <a:pPr marL="0" lvl="1" indent="0">
              <a:buNone/>
            </a:pPr>
            <a:r>
              <a:rPr lang="en-US" dirty="0"/>
              <a:t>CT motion is specifically indicated for use in CT procedures for the delivery of the following contrast media:</a:t>
            </a:r>
          </a:p>
          <a:p>
            <a:pPr lvl="1"/>
            <a:r>
              <a:rPr lang="en-US" dirty="0" err="1"/>
              <a:t>Iohexol</a:t>
            </a:r>
            <a:r>
              <a:rPr lang="en-US" dirty="0"/>
              <a:t> Injection in single-dose (SD) container or Imaging Bulk Package (IBP)</a:t>
            </a:r>
          </a:p>
          <a:p>
            <a:pPr lvl="1"/>
            <a:r>
              <a:rPr lang="en-US" dirty="0"/>
              <a:t>Iodixanol Injection in SD container</a:t>
            </a:r>
          </a:p>
          <a:p>
            <a:pPr lvl="1"/>
            <a:r>
              <a:rPr lang="en-US" dirty="0" err="1"/>
              <a:t>Iopamidol</a:t>
            </a:r>
            <a:r>
              <a:rPr lang="en-US" dirty="0"/>
              <a:t> Injection in IBP</a:t>
            </a:r>
          </a:p>
          <a:p>
            <a:pPr marL="0" lvl="1" indent="0">
              <a:buNone/>
            </a:pPr>
            <a:endParaRPr lang="en-US" dirty="0"/>
          </a:p>
          <a:p>
            <a:pPr marL="0" lvl="1" indent="0">
              <a:buNone/>
            </a:pPr>
            <a:r>
              <a:rPr lang="en-US" dirty="0"/>
              <a:t>Pump tubing-flex can be used with a maximum of </a:t>
            </a:r>
            <a:r>
              <a:rPr lang="en-US" u="sng" dirty="0"/>
              <a:t>36 bottles</a:t>
            </a:r>
            <a:r>
              <a:rPr lang="en-US" dirty="0"/>
              <a:t> of contrast media or a maximum time of twenty-four (24) hours, whichever comes first.</a:t>
            </a:r>
          </a:p>
        </p:txBody>
      </p:sp>
      <p:sp>
        <p:nvSpPr>
          <p:cNvPr id="3" name="Slide Number Placeholder 2">
            <a:extLst>
              <a:ext uri="{FF2B5EF4-FFF2-40B4-BE49-F238E27FC236}">
                <a16:creationId xmlns:a16="http://schemas.microsoft.com/office/drawing/2014/main" id="{090A5AE5-65DC-3ABB-97FE-15BE8709E5A7}"/>
              </a:ext>
            </a:extLst>
          </p:cNvPr>
          <p:cNvSpPr>
            <a:spLocks noGrp="1"/>
          </p:cNvSpPr>
          <p:nvPr>
            <p:ph type="sldNum" sz="quarter" idx="12"/>
          </p:nvPr>
        </p:nvSpPr>
        <p:spPr/>
        <p:txBody>
          <a:bodyPr/>
          <a:lstStyle/>
          <a:p>
            <a:fld id="{339C9110-F427-4586-9638-A5638F41FBCD}" type="slidenum">
              <a:rPr lang="en-US" smtClean="0"/>
              <a:t>11</a:t>
            </a:fld>
            <a:endParaRPr lang="en-US"/>
          </a:p>
        </p:txBody>
      </p:sp>
    </p:spTree>
    <p:extLst>
      <p:ext uri="{BB962C8B-B14F-4D97-AF65-F5344CB8AC3E}">
        <p14:creationId xmlns:p14="http://schemas.microsoft.com/office/powerpoint/2010/main" val="3853841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56FC8-A0CB-8FFC-D88F-B18DD4C8EBA6}"/>
              </a:ext>
            </a:extLst>
          </p:cNvPr>
          <p:cNvSpPr>
            <a:spLocks noGrp="1"/>
          </p:cNvSpPr>
          <p:nvPr>
            <p:ph type="title"/>
          </p:nvPr>
        </p:nvSpPr>
        <p:spPr/>
        <p:txBody>
          <a:bodyPr/>
          <a:lstStyle/>
          <a:p>
            <a:r>
              <a:rPr lang="en-US" dirty="0"/>
              <a:t>Protocols</a:t>
            </a:r>
          </a:p>
        </p:txBody>
      </p:sp>
      <p:sp>
        <p:nvSpPr>
          <p:cNvPr id="5" name="Slide Number Placeholder 4">
            <a:extLst>
              <a:ext uri="{FF2B5EF4-FFF2-40B4-BE49-F238E27FC236}">
                <a16:creationId xmlns:a16="http://schemas.microsoft.com/office/drawing/2014/main" id="{BD4D9FF3-6701-7ED2-C6A4-79CFEA6EBA04}"/>
              </a:ext>
            </a:extLst>
          </p:cNvPr>
          <p:cNvSpPr>
            <a:spLocks noGrp="1"/>
          </p:cNvSpPr>
          <p:nvPr>
            <p:ph type="sldNum" sz="quarter" idx="12"/>
          </p:nvPr>
        </p:nvSpPr>
        <p:spPr/>
        <p:txBody>
          <a:bodyPr/>
          <a:lstStyle/>
          <a:p>
            <a:fld id="{339C9110-F427-4586-9638-A5638F41FBCD}" type="slidenum">
              <a:rPr lang="en-US" smtClean="0"/>
              <a:t>12</a:t>
            </a:fld>
            <a:endParaRPr lang="en-US"/>
          </a:p>
        </p:txBody>
      </p:sp>
      <p:sp>
        <p:nvSpPr>
          <p:cNvPr id="7" name="object 12">
            <a:extLst>
              <a:ext uri="{FF2B5EF4-FFF2-40B4-BE49-F238E27FC236}">
                <a16:creationId xmlns:a16="http://schemas.microsoft.com/office/drawing/2014/main" id="{03BFFFFB-B97F-5B23-1699-B8C77452E544}"/>
              </a:ext>
            </a:extLst>
          </p:cNvPr>
          <p:cNvSpPr/>
          <p:nvPr/>
        </p:nvSpPr>
        <p:spPr>
          <a:xfrm>
            <a:off x="3039743" y="1340777"/>
            <a:ext cx="6112509" cy="4580890"/>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3935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02E31-315D-72BF-2D9D-A35BA2CA97FD}"/>
              </a:ext>
            </a:extLst>
          </p:cNvPr>
          <p:cNvSpPr>
            <a:spLocks noGrp="1"/>
          </p:cNvSpPr>
          <p:nvPr>
            <p:ph type="ctrTitle"/>
          </p:nvPr>
        </p:nvSpPr>
        <p:spPr/>
        <p:txBody>
          <a:bodyPr anchor="ctr"/>
          <a:lstStyle/>
          <a:p>
            <a:r>
              <a:rPr lang="en-US" dirty="0"/>
              <a:t>Thank you!</a:t>
            </a:r>
          </a:p>
        </p:txBody>
      </p:sp>
      <p:pic>
        <p:nvPicPr>
          <p:cNvPr id="6" name="Picture 5">
            <a:extLst>
              <a:ext uri="{FF2B5EF4-FFF2-40B4-BE49-F238E27FC236}">
                <a16:creationId xmlns:a16="http://schemas.microsoft.com/office/drawing/2014/main" id="{46AC7CF5-6349-F9C8-54E8-1DC70821BB57}"/>
              </a:ext>
            </a:extLst>
          </p:cNvPr>
          <p:cNvPicPr>
            <a:picLocks noChangeAspect="1"/>
          </p:cNvPicPr>
          <p:nvPr/>
        </p:nvPicPr>
        <p:blipFill>
          <a:blip r:embed="rId3"/>
          <a:srcRect/>
          <a:stretch/>
        </p:blipFill>
        <p:spPr>
          <a:xfrm>
            <a:off x="7530322" y="214664"/>
            <a:ext cx="3515629" cy="6247334"/>
          </a:xfrm>
          <a:prstGeom prst="rect">
            <a:avLst/>
          </a:prstGeom>
        </p:spPr>
      </p:pic>
    </p:spTree>
    <p:extLst>
      <p:ext uri="{BB962C8B-B14F-4D97-AF65-F5344CB8AC3E}">
        <p14:creationId xmlns:p14="http://schemas.microsoft.com/office/powerpoint/2010/main" val="1598864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1C710-53B5-4A71-EED3-F737075D787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F934553-F80A-220F-DA47-159C3AF6CA9A}"/>
              </a:ext>
            </a:extLst>
          </p:cNvPr>
          <p:cNvSpPr>
            <a:spLocks noGrp="1"/>
          </p:cNvSpPr>
          <p:nvPr>
            <p:ph type="title"/>
          </p:nvPr>
        </p:nvSpPr>
        <p:spPr/>
        <p:txBody>
          <a:bodyPr>
            <a:normAutofit/>
          </a:bodyPr>
          <a:lstStyle/>
          <a:p>
            <a:r>
              <a:rPr lang="en-US" b="1" dirty="0">
                <a:latin typeface="Source Sans Pro" panose="020B0503030403020204" pitchFamily="34" charset="0"/>
              </a:rPr>
              <a:t>Contrast density reduction: SW option "</a:t>
            </a:r>
            <a:r>
              <a:rPr lang="en-US" b="1" dirty="0" err="1">
                <a:latin typeface="Source Sans Pro" panose="020B0503030403020204" pitchFamily="34" charset="0"/>
              </a:rPr>
              <a:t>CDadapt</a:t>
            </a:r>
            <a:r>
              <a:rPr lang="en-US" b="1" dirty="0">
                <a:latin typeface="Source Sans Pro" panose="020B0503030403020204" pitchFamily="34" charset="0"/>
              </a:rPr>
              <a:t>"</a:t>
            </a:r>
          </a:p>
        </p:txBody>
      </p:sp>
      <p:sp>
        <p:nvSpPr>
          <p:cNvPr id="12" name="Content Placeholder 11">
            <a:extLst>
              <a:ext uri="{FF2B5EF4-FFF2-40B4-BE49-F238E27FC236}">
                <a16:creationId xmlns:a16="http://schemas.microsoft.com/office/drawing/2014/main" id="{AD109920-BB31-8BC7-DEF3-CE5A2D3B1F4E}"/>
              </a:ext>
            </a:extLst>
          </p:cNvPr>
          <p:cNvSpPr>
            <a:spLocks noGrp="1"/>
          </p:cNvSpPr>
          <p:nvPr>
            <p:ph sz="half" idx="2"/>
          </p:nvPr>
        </p:nvSpPr>
        <p:spPr>
          <a:xfrm>
            <a:off x="522287" y="1297781"/>
            <a:ext cx="9296845" cy="3884612"/>
          </a:xfrm>
        </p:spPr>
        <p:txBody>
          <a:bodyPr>
            <a:normAutofit/>
          </a:bodyPr>
          <a:lstStyle/>
          <a:p>
            <a:pPr lvl="1"/>
            <a:r>
              <a:rPr lang="en-US" dirty="0" err="1"/>
              <a:t>CDadapt</a:t>
            </a:r>
            <a:r>
              <a:rPr lang="en-US" dirty="0"/>
              <a:t> reduces the CM concentration  of a CM bolus by injecting sequential </a:t>
            </a:r>
            <a:r>
              <a:rPr lang="en-US" dirty="0" err="1"/>
              <a:t>boli</a:t>
            </a:r>
            <a:r>
              <a:rPr lang="en-US" dirty="0"/>
              <a:t> of CM and NaCl.</a:t>
            </a:r>
          </a:p>
          <a:p>
            <a:pPr lvl="1"/>
            <a:r>
              <a:rPr lang="en-US" dirty="0"/>
              <a:t>Percentage ratio between CM and NaCl can be controlled in the range of 10–90% (increments 1%).</a:t>
            </a:r>
          </a:p>
        </p:txBody>
      </p:sp>
      <p:sp>
        <p:nvSpPr>
          <p:cNvPr id="3" name="Slide Number Placeholder 2">
            <a:extLst>
              <a:ext uri="{FF2B5EF4-FFF2-40B4-BE49-F238E27FC236}">
                <a16:creationId xmlns:a16="http://schemas.microsoft.com/office/drawing/2014/main" id="{EE715525-AD8A-158A-733F-C8FAAF821B7C}"/>
              </a:ext>
            </a:extLst>
          </p:cNvPr>
          <p:cNvSpPr>
            <a:spLocks noGrp="1"/>
          </p:cNvSpPr>
          <p:nvPr>
            <p:ph type="sldNum" sz="quarter" idx="12"/>
          </p:nvPr>
        </p:nvSpPr>
        <p:spPr/>
        <p:txBody>
          <a:bodyPr/>
          <a:lstStyle/>
          <a:p>
            <a:fld id="{339C9110-F427-4586-9638-A5638F41FBCD}" type="slidenum">
              <a:rPr lang="en-US" smtClean="0"/>
              <a:t>2</a:t>
            </a:fld>
            <a:endParaRPr lang="en-US"/>
          </a:p>
        </p:txBody>
      </p:sp>
      <p:sp>
        <p:nvSpPr>
          <p:cNvPr id="2" name="object 13">
            <a:extLst>
              <a:ext uri="{FF2B5EF4-FFF2-40B4-BE49-F238E27FC236}">
                <a16:creationId xmlns:a16="http://schemas.microsoft.com/office/drawing/2014/main" id="{FAA5DBE3-4728-9428-DFB3-FA7D7A40F804}"/>
              </a:ext>
            </a:extLst>
          </p:cNvPr>
          <p:cNvSpPr/>
          <p:nvPr/>
        </p:nvSpPr>
        <p:spPr>
          <a:xfrm>
            <a:off x="606266" y="2083480"/>
            <a:ext cx="4697254" cy="3966106"/>
          </a:xfrm>
          <a:prstGeom prst="rect">
            <a:avLst/>
          </a:prstGeom>
          <a:blipFill>
            <a:blip r:embed="rId3" cstate="print"/>
            <a:stretch>
              <a:fillRect/>
            </a:stretch>
          </a:blipFill>
        </p:spPr>
        <p:txBody>
          <a:bodyPr wrap="square" lIns="0" tIns="0" rIns="0" bIns="0" rtlCol="0">
            <a:noAutofit/>
          </a:bodyPr>
          <a:lstStyle/>
          <a:p>
            <a:endParaRPr/>
          </a:p>
        </p:txBody>
      </p:sp>
      <p:grpSp>
        <p:nvGrpSpPr>
          <p:cNvPr id="10" name="Group 9">
            <a:extLst>
              <a:ext uri="{FF2B5EF4-FFF2-40B4-BE49-F238E27FC236}">
                <a16:creationId xmlns:a16="http://schemas.microsoft.com/office/drawing/2014/main" id="{5BE4FCE8-3E45-5899-D993-843CFD1BE54E}"/>
              </a:ext>
            </a:extLst>
          </p:cNvPr>
          <p:cNvGrpSpPr/>
          <p:nvPr/>
        </p:nvGrpSpPr>
        <p:grpSpPr>
          <a:xfrm>
            <a:off x="5697601" y="2702052"/>
            <a:ext cx="5095240" cy="1453895"/>
            <a:chOff x="6112129" y="3394710"/>
            <a:chExt cx="5095240" cy="1453895"/>
          </a:xfrm>
        </p:grpSpPr>
        <p:sp>
          <p:nvSpPr>
            <p:cNvPr id="6" name="object 11">
              <a:extLst>
                <a:ext uri="{FF2B5EF4-FFF2-40B4-BE49-F238E27FC236}">
                  <a16:creationId xmlns:a16="http://schemas.microsoft.com/office/drawing/2014/main" id="{30F12057-1393-5BC8-D019-D17F4725633D}"/>
                </a:ext>
              </a:extLst>
            </p:cNvPr>
            <p:cNvSpPr/>
            <p:nvPr/>
          </p:nvSpPr>
          <p:spPr>
            <a:xfrm>
              <a:off x="6112129" y="3394710"/>
              <a:ext cx="5095240" cy="1453895"/>
            </a:xfrm>
            <a:prstGeom prst="rect">
              <a:avLst/>
            </a:prstGeom>
            <a:blipFill>
              <a:blip r:embed="rId4" cstate="print"/>
              <a:stretch>
                <a:fillRect/>
              </a:stretch>
            </a:blipFill>
          </p:spPr>
          <p:txBody>
            <a:bodyPr wrap="square" lIns="0" tIns="0" rIns="0" bIns="0" rtlCol="0">
              <a:noAutofit/>
            </a:bodyPr>
            <a:lstStyle/>
            <a:p>
              <a:endParaRPr/>
            </a:p>
          </p:txBody>
        </p:sp>
        <p:sp>
          <p:nvSpPr>
            <p:cNvPr id="8" name="object 12">
              <a:extLst>
                <a:ext uri="{FF2B5EF4-FFF2-40B4-BE49-F238E27FC236}">
                  <a16:creationId xmlns:a16="http://schemas.microsoft.com/office/drawing/2014/main" id="{D8EED63B-DE56-A5DD-AC0A-F0B9460C5830}"/>
                </a:ext>
              </a:extLst>
            </p:cNvPr>
            <p:cNvSpPr/>
            <p:nvPr/>
          </p:nvSpPr>
          <p:spPr>
            <a:xfrm>
              <a:off x="8832342" y="3421507"/>
              <a:ext cx="1584198" cy="1080134"/>
            </a:xfrm>
            <a:custGeom>
              <a:avLst/>
              <a:gdLst/>
              <a:ahLst/>
              <a:cxnLst/>
              <a:rect l="l" t="t" r="r" b="b"/>
              <a:pathLst>
                <a:path w="1584198" h="1080135">
                  <a:moveTo>
                    <a:pt x="0" y="540130"/>
                  </a:moveTo>
                  <a:lnTo>
                    <a:pt x="2625" y="495829"/>
                  </a:lnTo>
                  <a:lnTo>
                    <a:pt x="10365" y="452514"/>
                  </a:lnTo>
                  <a:lnTo>
                    <a:pt x="23017" y="410325"/>
                  </a:lnTo>
                  <a:lnTo>
                    <a:pt x="40376" y="369401"/>
                  </a:lnTo>
                  <a:lnTo>
                    <a:pt x="62239" y="329880"/>
                  </a:lnTo>
                  <a:lnTo>
                    <a:pt x="88403" y="291902"/>
                  </a:lnTo>
                  <a:lnTo>
                    <a:pt x="118662" y="255605"/>
                  </a:lnTo>
                  <a:lnTo>
                    <a:pt x="152814" y="221129"/>
                  </a:lnTo>
                  <a:lnTo>
                    <a:pt x="190655" y="188612"/>
                  </a:lnTo>
                  <a:lnTo>
                    <a:pt x="231981" y="158194"/>
                  </a:lnTo>
                  <a:lnTo>
                    <a:pt x="276588" y="130013"/>
                  </a:lnTo>
                  <a:lnTo>
                    <a:pt x="324273" y="104209"/>
                  </a:lnTo>
                  <a:lnTo>
                    <a:pt x="374832" y="80920"/>
                  </a:lnTo>
                  <a:lnTo>
                    <a:pt x="428061" y="60285"/>
                  </a:lnTo>
                  <a:lnTo>
                    <a:pt x="483756" y="42443"/>
                  </a:lnTo>
                  <a:lnTo>
                    <a:pt x="541714" y="27534"/>
                  </a:lnTo>
                  <a:lnTo>
                    <a:pt x="601731" y="15696"/>
                  </a:lnTo>
                  <a:lnTo>
                    <a:pt x="663604" y="7068"/>
                  </a:lnTo>
                  <a:lnTo>
                    <a:pt x="727127" y="1790"/>
                  </a:lnTo>
                  <a:lnTo>
                    <a:pt x="792099" y="0"/>
                  </a:lnTo>
                  <a:lnTo>
                    <a:pt x="857053" y="1790"/>
                  </a:lnTo>
                  <a:lnTo>
                    <a:pt x="920563" y="7068"/>
                  </a:lnTo>
                  <a:lnTo>
                    <a:pt x="982424" y="15696"/>
                  </a:lnTo>
                  <a:lnTo>
                    <a:pt x="1042434" y="27534"/>
                  </a:lnTo>
                  <a:lnTo>
                    <a:pt x="1100387" y="42443"/>
                  </a:lnTo>
                  <a:lnTo>
                    <a:pt x="1156080" y="60285"/>
                  </a:lnTo>
                  <a:lnTo>
                    <a:pt x="1209309" y="80920"/>
                  </a:lnTo>
                  <a:lnTo>
                    <a:pt x="1259869" y="104209"/>
                  </a:lnTo>
                  <a:lnTo>
                    <a:pt x="1307557" y="130013"/>
                  </a:lnTo>
                  <a:lnTo>
                    <a:pt x="1352168" y="158194"/>
                  </a:lnTo>
                  <a:lnTo>
                    <a:pt x="1393500" y="188612"/>
                  </a:lnTo>
                  <a:lnTo>
                    <a:pt x="1431346" y="221129"/>
                  </a:lnTo>
                  <a:lnTo>
                    <a:pt x="1465505" y="255605"/>
                  </a:lnTo>
                  <a:lnTo>
                    <a:pt x="1495770" y="291902"/>
                  </a:lnTo>
                  <a:lnTo>
                    <a:pt x="1521940" y="329880"/>
                  </a:lnTo>
                  <a:lnTo>
                    <a:pt x="1543808" y="369401"/>
                  </a:lnTo>
                  <a:lnTo>
                    <a:pt x="1561173" y="410325"/>
                  </a:lnTo>
                  <a:lnTo>
                    <a:pt x="1573828" y="452514"/>
                  </a:lnTo>
                  <a:lnTo>
                    <a:pt x="1581571" y="495829"/>
                  </a:lnTo>
                  <a:lnTo>
                    <a:pt x="1584198" y="540130"/>
                  </a:lnTo>
                  <a:lnTo>
                    <a:pt x="1581571" y="584414"/>
                  </a:lnTo>
                  <a:lnTo>
                    <a:pt x="1573828" y="627712"/>
                  </a:lnTo>
                  <a:lnTo>
                    <a:pt x="1561173" y="669887"/>
                  </a:lnTo>
                  <a:lnTo>
                    <a:pt x="1543808" y="710798"/>
                  </a:lnTo>
                  <a:lnTo>
                    <a:pt x="1521940" y="750308"/>
                  </a:lnTo>
                  <a:lnTo>
                    <a:pt x="1495770" y="788276"/>
                  </a:lnTo>
                  <a:lnTo>
                    <a:pt x="1465505" y="824564"/>
                  </a:lnTo>
                  <a:lnTo>
                    <a:pt x="1431346" y="859033"/>
                  </a:lnTo>
                  <a:lnTo>
                    <a:pt x="1393500" y="891543"/>
                  </a:lnTo>
                  <a:lnTo>
                    <a:pt x="1352168" y="921956"/>
                  </a:lnTo>
                  <a:lnTo>
                    <a:pt x="1307557" y="950133"/>
                  </a:lnTo>
                  <a:lnTo>
                    <a:pt x="1259869" y="975934"/>
                  </a:lnTo>
                  <a:lnTo>
                    <a:pt x="1209309" y="999220"/>
                  </a:lnTo>
                  <a:lnTo>
                    <a:pt x="1156080" y="1019853"/>
                  </a:lnTo>
                  <a:lnTo>
                    <a:pt x="1100387" y="1037693"/>
                  </a:lnTo>
                  <a:lnTo>
                    <a:pt x="1042434" y="1052601"/>
                  </a:lnTo>
                  <a:lnTo>
                    <a:pt x="982424" y="1064438"/>
                  </a:lnTo>
                  <a:lnTo>
                    <a:pt x="920563" y="1073066"/>
                  </a:lnTo>
                  <a:lnTo>
                    <a:pt x="857053" y="1078344"/>
                  </a:lnTo>
                  <a:lnTo>
                    <a:pt x="792099" y="1080134"/>
                  </a:lnTo>
                  <a:lnTo>
                    <a:pt x="727127" y="1078344"/>
                  </a:lnTo>
                  <a:lnTo>
                    <a:pt x="663604" y="1073066"/>
                  </a:lnTo>
                  <a:lnTo>
                    <a:pt x="601731" y="1064438"/>
                  </a:lnTo>
                  <a:lnTo>
                    <a:pt x="541714" y="1052601"/>
                  </a:lnTo>
                  <a:lnTo>
                    <a:pt x="483756" y="1037693"/>
                  </a:lnTo>
                  <a:lnTo>
                    <a:pt x="428061" y="1019853"/>
                  </a:lnTo>
                  <a:lnTo>
                    <a:pt x="374832" y="999220"/>
                  </a:lnTo>
                  <a:lnTo>
                    <a:pt x="324273" y="975934"/>
                  </a:lnTo>
                  <a:lnTo>
                    <a:pt x="276588" y="950133"/>
                  </a:lnTo>
                  <a:lnTo>
                    <a:pt x="231981" y="921956"/>
                  </a:lnTo>
                  <a:lnTo>
                    <a:pt x="190655" y="891543"/>
                  </a:lnTo>
                  <a:lnTo>
                    <a:pt x="152814" y="859033"/>
                  </a:lnTo>
                  <a:lnTo>
                    <a:pt x="118662" y="824564"/>
                  </a:lnTo>
                  <a:lnTo>
                    <a:pt x="88403" y="788276"/>
                  </a:lnTo>
                  <a:lnTo>
                    <a:pt x="62239" y="750308"/>
                  </a:lnTo>
                  <a:lnTo>
                    <a:pt x="40376" y="710798"/>
                  </a:lnTo>
                  <a:lnTo>
                    <a:pt x="23017" y="669887"/>
                  </a:lnTo>
                  <a:lnTo>
                    <a:pt x="10365" y="627712"/>
                  </a:lnTo>
                  <a:lnTo>
                    <a:pt x="2625" y="584414"/>
                  </a:lnTo>
                  <a:lnTo>
                    <a:pt x="0" y="540130"/>
                  </a:lnTo>
                  <a:close/>
                </a:path>
              </a:pathLst>
            </a:custGeom>
            <a:ln w="57150">
              <a:solidFill>
                <a:schemeClr val="accent1"/>
              </a:solidFill>
            </a:ln>
          </p:spPr>
          <p:txBody>
            <a:bodyPr wrap="square" lIns="0" tIns="0" rIns="0" bIns="0" rtlCol="0">
              <a:noAutofit/>
            </a:bodyPr>
            <a:lstStyle/>
            <a:p>
              <a:endParaRPr/>
            </a:p>
          </p:txBody>
        </p:sp>
      </p:grpSp>
      <p:sp>
        <p:nvSpPr>
          <p:cNvPr id="9" name="object 2">
            <a:extLst>
              <a:ext uri="{FF2B5EF4-FFF2-40B4-BE49-F238E27FC236}">
                <a16:creationId xmlns:a16="http://schemas.microsoft.com/office/drawing/2014/main" id="{BA379CAB-2407-25FA-1544-5EE51E9D96E0}"/>
              </a:ext>
            </a:extLst>
          </p:cNvPr>
          <p:cNvSpPr txBox="1"/>
          <p:nvPr/>
        </p:nvSpPr>
        <p:spPr>
          <a:xfrm>
            <a:off x="5697601" y="2083480"/>
            <a:ext cx="5095240" cy="415861"/>
          </a:xfrm>
          <a:prstGeom prst="rect">
            <a:avLst/>
          </a:prstGeom>
          <a:solidFill>
            <a:schemeClr val="accent1"/>
          </a:solidFill>
        </p:spPr>
        <p:txBody>
          <a:bodyPr wrap="square" lIns="0" tIns="60325" rIns="0" bIns="0" rtlCol="0">
            <a:noAutofit/>
          </a:bodyPr>
          <a:lstStyle/>
          <a:p>
            <a:pPr marL="749355" marR="750042" algn="ctr">
              <a:lnSpc>
                <a:spcPct val="110839"/>
              </a:lnSpc>
            </a:pPr>
            <a:r>
              <a:rPr sz="1800" spc="-62" dirty="0">
                <a:solidFill>
                  <a:srgbClr val="FFFFFF"/>
                </a:solidFill>
                <a:cs typeface="Segoe UI"/>
              </a:rPr>
              <a:t>NEW for USA</a:t>
            </a:r>
            <a:endParaRPr sz="1800" dirty="0">
              <a:cs typeface="Segoe UI"/>
            </a:endParaRPr>
          </a:p>
        </p:txBody>
      </p:sp>
    </p:spTree>
    <p:extLst>
      <p:ext uri="{BB962C8B-B14F-4D97-AF65-F5344CB8AC3E}">
        <p14:creationId xmlns:p14="http://schemas.microsoft.com/office/powerpoint/2010/main" val="3109869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2A930-18C6-050E-0484-0ED2B679E2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0E484C-D2DB-00DF-AE2D-184A91B30EEB}"/>
              </a:ext>
            </a:extLst>
          </p:cNvPr>
          <p:cNvSpPr>
            <a:spLocks noGrp="1"/>
          </p:cNvSpPr>
          <p:nvPr>
            <p:ph type="title"/>
          </p:nvPr>
        </p:nvSpPr>
        <p:spPr/>
        <p:txBody>
          <a:bodyPr>
            <a:normAutofit/>
          </a:bodyPr>
          <a:lstStyle/>
          <a:p>
            <a:r>
              <a:rPr lang="en-US" dirty="0"/>
              <a:t>Easy-to-understand remaining volume indication</a:t>
            </a:r>
            <a:endParaRPr lang="en-US" b="1" dirty="0">
              <a:latin typeface="Source Sans Pro" panose="020B0503030403020204" pitchFamily="34" charset="0"/>
            </a:endParaRPr>
          </a:p>
        </p:txBody>
      </p:sp>
      <p:sp>
        <p:nvSpPr>
          <p:cNvPr id="12" name="Content Placeholder 11">
            <a:extLst>
              <a:ext uri="{FF2B5EF4-FFF2-40B4-BE49-F238E27FC236}">
                <a16:creationId xmlns:a16="http://schemas.microsoft.com/office/drawing/2014/main" id="{E09C0A27-03D3-C27C-C245-503E52C27F9D}"/>
              </a:ext>
            </a:extLst>
          </p:cNvPr>
          <p:cNvSpPr>
            <a:spLocks noGrp="1"/>
          </p:cNvSpPr>
          <p:nvPr>
            <p:ph sz="half" idx="2"/>
          </p:nvPr>
        </p:nvSpPr>
        <p:spPr>
          <a:xfrm>
            <a:off x="522287" y="1297781"/>
            <a:ext cx="2940241" cy="398851"/>
          </a:xfrm>
        </p:spPr>
        <p:txBody>
          <a:bodyPr>
            <a:noAutofit/>
          </a:bodyPr>
          <a:lstStyle/>
          <a:p>
            <a:pPr lvl="1"/>
            <a:r>
              <a:rPr lang="en-US" dirty="0"/>
              <a:t>Warning message still appears at touch terminal (already available in ≤ SW 6.0.x)</a:t>
            </a:r>
          </a:p>
        </p:txBody>
      </p:sp>
      <p:sp>
        <p:nvSpPr>
          <p:cNvPr id="3" name="Slide Number Placeholder 2">
            <a:extLst>
              <a:ext uri="{FF2B5EF4-FFF2-40B4-BE49-F238E27FC236}">
                <a16:creationId xmlns:a16="http://schemas.microsoft.com/office/drawing/2014/main" id="{67375B67-B74D-3271-0C99-BD2C9BFC5E0B}"/>
              </a:ext>
            </a:extLst>
          </p:cNvPr>
          <p:cNvSpPr>
            <a:spLocks noGrp="1"/>
          </p:cNvSpPr>
          <p:nvPr>
            <p:ph type="sldNum" sz="quarter" idx="12"/>
          </p:nvPr>
        </p:nvSpPr>
        <p:spPr/>
        <p:txBody>
          <a:bodyPr/>
          <a:lstStyle/>
          <a:p>
            <a:fld id="{339C9110-F427-4586-9638-A5638F41FBCD}" type="slidenum">
              <a:rPr lang="en-US" smtClean="0"/>
              <a:t>3</a:t>
            </a:fld>
            <a:endParaRPr lang="en-US"/>
          </a:p>
        </p:txBody>
      </p:sp>
      <p:sp>
        <p:nvSpPr>
          <p:cNvPr id="7" name="Content Placeholder 11">
            <a:extLst>
              <a:ext uri="{FF2B5EF4-FFF2-40B4-BE49-F238E27FC236}">
                <a16:creationId xmlns:a16="http://schemas.microsoft.com/office/drawing/2014/main" id="{165D623E-10C8-5D8E-AB59-D20F1586B390}"/>
              </a:ext>
            </a:extLst>
          </p:cNvPr>
          <p:cNvSpPr txBox="1">
            <a:spLocks/>
          </p:cNvSpPr>
          <p:nvPr/>
        </p:nvSpPr>
        <p:spPr>
          <a:xfrm>
            <a:off x="522287" y="2314282"/>
            <a:ext cx="3269425" cy="1385948"/>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lvl="1"/>
            <a:r>
              <a:rPr lang="en-US" b="1" dirty="0">
                <a:solidFill>
                  <a:schemeClr val="accent1"/>
                </a:solidFill>
              </a:rPr>
              <a:t>Plus traffic light indication </a:t>
            </a:r>
            <a:r>
              <a:rPr lang="en-US" dirty="0"/>
              <a:t>→ warning volume level can be selected in the System Settings</a:t>
            </a:r>
          </a:p>
        </p:txBody>
      </p:sp>
      <p:sp>
        <p:nvSpPr>
          <p:cNvPr id="11" name="object 12">
            <a:extLst>
              <a:ext uri="{FF2B5EF4-FFF2-40B4-BE49-F238E27FC236}">
                <a16:creationId xmlns:a16="http://schemas.microsoft.com/office/drawing/2014/main" id="{750B1993-CFEB-46D7-3BCE-3CBCA4F52E9E}"/>
              </a:ext>
            </a:extLst>
          </p:cNvPr>
          <p:cNvSpPr/>
          <p:nvPr/>
        </p:nvSpPr>
        <p:spPr>
          <a:xfrm>
            <a:off x="3910997" y="1270274"/>
            <a:ext cx="3323463" cy="705815"/>
          </a:xfrm>
          <a:prstGeom prst="rect">
            <a:avLst/>
          </a:prstGeom>
          <a:blipFill>
            <a:blip r:embed="rId3" cstate="print"/>
            <a:stretch>
              <a:fillRect/>
            </a:stretch>
          </a:blipFill>
        </p:spPr>
        <p:txBody>
          <a:bodyPr wrap="square" lIns="0" tIns="0" rIns="0" bIns="0" rtlCol="0">
            <a:noAutofit/>
          </a:bodyPr>
          <a:lstStyle/>
          <a:p>
            <a:endParaRPr/>
          </a:p>
        </p:txBody>
      </p:sp>
      <p:sp>
        <p:nvSpPr>
          <p:cNvPr id="13" name="object 18">
            <a:extLst>
              <a:ext uri="{FF2B5EF4-FFF2-40B4-BE49-F238E27FC236}">
                <a16:creationId xmlns:a16="http://schemas.microsoft.com/office/drawing/2014/main" id="{9706BBAF-F759-6A56-DECF-AA1FCB0A5919}"/>
              </a:ext>
            </a:extLst>
          </p:cNvPr>
          <p:cNvSpPr/>
          <p:nvPr/>
        </p:nvSpPr>
        <p:spPr>
          <a:xfrm>
            <a:off x="8424260" y="2366621"/>
            <a:ext cx="1469643" cy="1916938"/>
          </a:xfrm>
          <a:prstGeom prst="rect">
            <a:avLst/>
          </a:prstGeom>
          <a:blipFill>
            <a:blip r:embed="rId4" cstate="print"/>
            <a:stretch>
              <a:fillRect/>
            </a:stretch>
          </a:blipFill>
        </p:spPr>
        <p:txBody>
          <a:bodyPr wrap="square" lIns="0" tIns="0" rIns="0" bIns="0" rtlCol="0">
            <a:noAutofit/>
          </a:bodyPr>
          <a:lstStyle/>
          <a:p>
            <a:endParaRPr/>
          </a:p>
        </p:txBody>
      </p:sp>
      <p:grpSp>
        <p:nvGrpSpPr>
          <p:cNvPr id="22" name="Group 21">
            <a:extLst>
              <a:ext uri="{FF2B5EF4-FFF2-40B4-BE49-F238E27FC236}">
                <a16:creationId xmlns:a16="http://schemas.microsoft.com/office/drawing/2014/main" id="{9A304B70-6867-C248-AAA0-D6F8A637AE8D}"/>
              </a:ext>
            </a:extLst>
          </p:cNvPr>
          <p:cNvGrpSpPr/>
          <p:nvPr/>
        </p:nvGrpSpPr>
        <p:grpSpPr>
          <a:xfrm>
            <a:off x="3910997" y="5043009"/>
            <a:ext cx="2593466" cy="925918"/>
            <a:chOff x="5639689" y="5285562"/>
            <a:chExt cx="2593466" cy="925918"/>
          </a:xfrm>
        </p:grpSpPr>
        <p:sp>
          <p:nvSpPr>
            <p:cNvPr id="14" name="object 16">
              <a:extLst>
                <a:ext uri="{FF2B5EF4-FFF2-40B4-BE49-F238E27FC236}">
                  <a16:creationId xmlns:a16="http://schemas.microsoft.com/office/drawing/2014/main" id="{22E34204-4632-247B-09B9-DC004475961B}"/>
                </a:ext>
              </a:extLst>
            </p:cNvPr>
            <p:cNvSpPr/>
            <p:nvPr/>
          </p:nvSpPr>
          <p:spPr>
            <a:xfrm>
              <a:off x="5639689" y="5285562"/>
              <a:ext cx="2593466" cy="925918"/>
            </a:xfrm>
            <a:prstGeom prst="rect">
              <a:avLst/>
            </a:prstGeom>
            <a:blipFill>
              <a:blip r:embed="rId5" cstate="print"/>
              <a:stretch>
                <a:fillRect/>
              </a:stretch>
            </a:blipFill>
          </p:spPr>
          <p:txBody>
            <a:bodyPr wrap="square" lIns="0" tIns="0" rIns="0" bIns="0" rtlCol="0">
              <a:noAutofit/>
            </a:bodyPr>
            <a:lstStyle/>
            <a:p>
              <a:endParaRPr/>
            </a:p>
          </p:txBody>
        </p:sp>
        <p:sp>
          <p:nvSpPr>
            <p:cNvPr id="15" name="object 17">
              <a:extLst>
                <a:ext uri="{FF2B5EF4-FFF2-40B4-BE49-F238E27FC236}">
                  <a16:creationId xmlns:a16="http://schemas.microsoft.com/office/drawing/2014/main" id="{6A1B55E1-9F68-6873-5DE4-891DF330DDD0}"/>
                </a:ext>
              </a:extLst>
            </p:cNvPr>
            <p:cNvSpPr/>
            <p:nvPr/>
          </p:nvSpPr>
          <p:spPr>
            <a:xfrm>
              <a:off x="6023991" y="5726811"/>
              <a:ext cx="711708" cy="474052"/>
            </a:xfrm>
            <a:custGeom>
              <a:avLst/>
              <a:gdLst/>
              <a:ahLst/>
              <a:cxnLst/>
              <a:rect l="l" t="t" r="r" b="b"/>
              <a:pathLst>
                <a:path w="711708" h="474052">
                  <a:moveTo>
                    <a:pt x="0" y="237020"/>
                  </a:moveTo>
                  <a:lnTo>
                    <a:pt x="4655" y="198575"/>
                  </a:lnTo>
                  <a:lnTo>
                    <a:pt x="18135" y="162104"/>
                  </a:lnTo>
                  <a:lnTo>
                    <a:pt x="39707" y="128097"/>
                  </a:lnTo>
                  <a:lnTo>
                    <a:pt x="68640" y="97040"/>
                  </a:lnTo>
                  <a:lnTo>
                    <a:pt x="104203" y="69422"/>
                  </a:lnTo>
                  <a:lnTo>
                    <a:pt x="145663" y="45732"/>
                  </a:lnTo>
                  <a:lnTo>
                    <a:pt x="168377" y="35511"/>
                  </a:lnTo>
                  <a:lnTo>
                    <a:pt x="192290" y="26456"/>
                  </a:lnTo>
                  <a:lnTo>
                    <a:pt x="217312" y="18626"/>
                  </a:lnTo>
                  <a:lnTo>
                    <a:pt x="243352" y="12083"/>
                  </a:lnTo>
                  <a:lnTo>
                    <a:pt x="270317" y="6888"/>
                  </a:lnTo>
                  <a:lnTo>
                    <a:pt x="298117" y="3102"/>
                  </a:lnTo>
                  <a:lnTo>
                    <a:pt x="326659" y="785"/>
                  </a:lnTo>
                  <a:lnTo>
                    <a:pt x="355854" y="0"/>
                  </a:lnTo>
                  <a:lnTo>
                    <a:pt x="385030" y="785"/>
                  </a:lnTo>
                  <a:lnTo>
                    <a:pt x="413559" y="3102"/>
                  </a:lnTo>
                  <a:lnTo>
                    <a:pt x="441349" y="6888"/>
                  </a:lnTo>
                  <a:lnTo>
                    <a:pt x="468306" y="12083"/>
                  </a:lnTo>
                  <a:lnTo>
                    <a:pt x="494341" y="18626"/>
                  </a:lnTo>
                  <a:lnTo>
                    <a:pt x="519361" y="26456"/>
                  </a:lnTo>
                  <a:lnTo>
                    <a:pt x="543274" y="35511"/>
                  </a:lnTo>
                  <a:lnTo>
                    <a:pt x="565989" y="45732"/>
                  </a:lnTo>
                  <a:lnTo>
                    <a:pt x="587413" y="57056"/>
                  </a:lnTo>
                  <a:lnTo>
                    <a:pt x="626026" y="82771"/>
                  </a:lnTo>
                  <a:lnTo>
                    <a:pt x="658377" y="112169"/>
                  </a:lnTo>
                  <a:lnTo>
                    <a:pt x="683734" y="144762"/>
                  </a:lnTo>
                  <a:lnTo>
                    <a:pt x="701362" y="180062"/>
                  </a:lnTo>
                  <a:lnTo>
                    <a:pt x="710527" y="217581"/>
                  </a:lnTo>
                  <a:lnTo>
                    <a:pt x="711708" y="237020"/>
                  </a:lnTo>
                  <a:lnTo>
                    <a:pt x="710527" y="256460"/>
                  </a:lnTo>
                  <a:lnTo>
                    <a:pt x="701362" y="293982"/>
                  </a:lnTo>
                  <a:lnTo>
                    <a:pt x="683734" y="329284"/>
                  </a:lnTo>
                  <a:lnTo>
                    <a:pt x="658377" y="361879"/>
                  </a:lnTo>
                  <a:lnTo>
                    <a:pt x="626026" y="391279"/>
                  </a:lnTo>
                  <a:lnTo>
                    <a:pt x="587413" y="416995"/>
                  </a:lnTo>
                  <a:lnTo>
                    <a:pt x="565989" y="428319"/>
                  </a:lnTo>
                  <a:lnTo>
                    <a:pt x="543274" y="438540"/>
                  </a:lnTo>
                  <a:lnTo>
                    <a:pt x="519361" y="447596"/>
                  </a:lnTo>
                  <a:lnTo>
                    <a:pt x="494341" y="455425"/>
                  </a:lnTo>
                  <a:lnTo>
                    <a:pt x="468306" y="461969"/>
                  </a:lnTo>
                  <a:lnTo>
                    <a:pt x="441349" y="467164"/>
                  </a:lnTo>
                  <a:lnTo>
                    <a:pt x="413559" y="470950"/>
                  </a:lnTo>
                  <a:lnTo>
                    <a:pt x="385030" y="473267"/>
                  </a:lnTo>
                  <a:lnTo>
                    <a:pt x="355854" y="474052"/>
                  </a:lnTo>
                  <a:lnTo>
                    <a:pt x="326659" y="473267"/>
                  </a:lnTo>
                  <a:lnTo>
                    <a:pt x="298117" y="470950"/>
                  </a:lnTo>
                  <a:lnTo>
                    <a:pt x="270317" y="467164"/>
                  </a:lnTo>
                  <a:lnTo>
                    <a:pt x="243352" y="461969"/>
                  </a:lnTo>
                  <a:lnTo>
                    <a:pt x="217312" y="455425"/>
                  </a:lnTo>
                  <a:lnTo>
                    <a:pt x="192290" y="447596"/>
                  </a:lnTo>
                  <a:lnTo>
                    <a:pt x="168377" y="438540"/>
                  </a:lnTo>
                  <a:lnTo>
                    <a:pt x="145663" y="428319"/>
                  </a:lnTo>
                  <a:lnTo>
                    <a:pt x="124242" y="416995"/>
                  </a:lnTo>
                  <a:lnTo>
                    <a:pt x="85639" y="391279"/>
                  </a:lnTo>
                  <a:lnTo>
                    <a:pt x="53299" y="361879"/>
                  </a:lnTo>
                  <a:lnTo>
                    <a:pt x="27955" y="329284"/>
                  </a:lnTo>
                  <a:lnTo>
                    <a:pt x="10338" y="293982"/>
                  </a:lnTo>
                  <a:lnTo>
                    <a:pt x="1179" y="256460"/>
                  </a:lnTo>
                  <a:lnTo>
                    <a:pt x="0" y="237020"/>
                  </a:lnTo>
                  <a:close/>
                </a:path>
              </a:pathLst>
            </a:custGeom>
            <a:ln w="57150">
              <a:solidFill>
                <a:srgbClr val="00A2A4"/>
              </a:solidFill>
            </a:ln>
          </p:spPr>
          <p:txBody>
            <a:bodyPr wrap="square" lIns="0" tIns="0" rIns="0" bIns="0" rtlCol="0">
              <a:noAutofit/>
            </a:bodyPr>
            <a:lstStyle/>
            <a:p>
              <a:endParaRPr/>
            </a:p>
          </p:txBody>
        </p:sp>
      </p:grpSp>
      <p:grpSp>
        <p:nvGrpSpPr>
          <p:cNvPr id="23" name="Group 22">
            <a:extLst>
              <a:ext uri="{FF2B5EF4-FFF2-40B4-BE49-F238E27FC236}">
                <a16:creationId xmlns:a16="http://schemas.microsoft.com/office/drawing/2014/main" id="{8ACF4E1E-301C-B2F1-6307-059B63EC312B}"/>
              </a:ext>
            </a:extLst>
          </p:cNvPr>
          <p:cNvGrpSpPr/>
          <p:nvPr/>
        </p:nvGrpSpPr>
        <p:grpSpPr>
          <a:xfrm>
            <a:off x="6694837" y="5060205"/>
            <a:ext cx="2731770" cy="934554"/>
            <a:chOff x="8423529" y="5302758"/>
            <a:chExt cx="2731770" cy="934554"/>
          </a:xfrm>
        </p:grpSpPr>
        <p:sp>
          <p:nvSpPr>
            <p:cNvPr id="16" name="object 14">
              <a:extLst>
                <a:ext uri="{FF2B5EF4-FFF2-40B4-BE49-F238E27FC236}">
                  <a16:creationId xmlns:a16="http://schemas.microsoft.com/office/drawing/2014/main" id="{C60DB8C7-A2AD-7CDC-E68F-74C51A9148F7}"/>
                </a:ext>
              </a:extLst>
            </p:cNvPr>
            <p:cNvSpPr/>
            <p:nvPr/>
          </p:nvSpPr>
          <p:spPr>
            <a:xfrm>
              <a:off x="8423529" y="5302758"/>
              <a:ext cx="2731770" cy="908723"/>
            </a:xfrm>
            <a:prstGeom prst="rect">
              <a:avLst/>
            </a:prstGeom>
            <a:blipFill>
              <a:blip r:embed="rId6" cstate="print"/>
              <a:stretch>
                <a:fillRect/>
              </a:stretch>
            </a:blipFill>
          </p:spPr>
          <p:txBody>
            <a:bodyPr wrap="square" lIns="0" tIns="0" rIns="0" bIns="0" rtlCol="0">
              <a:noAutofit/>
            </a:bodyPr>
            <a:lstStyle/>
            <a:p>
              <a:endParaRPr/>
            </a:p>
          </p:txBody>
        </p:sp>
        <p:sp>
          <p:nvSpPr>
            <p:cNvPr id="17" name="object 15">
              <a:extLst>
                <a:ext uri="{FF2B5EF4-FFF2-40B4-BE49-F238E27FC236}">
                  <a16:creationId xmlns:a16="http://schemas.microsoft.com/office/drawing/2014/main" id="{7F316975-C0BE-99FB-802E-084F0A62F4AE}"/>
                </a:ext>
              </a:extLst>
            </p:cNvPr>
            <p:cNvSpPr/>
            <p:nvPr/>
          </p:nvSpPr>
          <p:spPr>
            <a:xfrm>
              <a:off x="8905367" y="5763247"/>
              <a:ext cx="711707" cy="474065"/>
            </a:xfrm>
            <a:custGeom>
              <a:avLst/>
              <a:gdLst/>
              <a:ahLst/>
              <a:cxnLst/>
              <a:rect l="l" t="t" r="r" b="b"/>
              <a:pathLst>
                <a:path w="711707" h="474065">
                  <a:moveTo>
                    <a:pt x="0" y="237032"/>
                  </a:moveTo>
                  <a:lnTo>
                    <a:pt x="4655" y="198584"/>
                  </a:lnTo>
                  <a:lnTo>
                    <a:pt x="18135" y="162111"/>
                  </a:lnTo>
                  <a:lnTo>
                    <a:pt x="39707" y="128101"/>
                  </a:lnTo>
                  <a:lnTo>
                    <a:pt x="68640" y="97043"/>
                  </a:lnTo>
                  <a:lnTo>
                    <a:pt x="104203" y="69424"/>
                  </a:lnTo>
                  <a:lnTo>
                    <a:pt x="145663" y="45733"/>
                  </a:lnTo>
                  <a:lnTo>
                    <a:pt x="168377" y="35512"/>
                  </a:lnTo>
                  <a:lnTo>
                    <a:pt x="192290" y="26456"/>
                  </a:lnTo>
                  <a:lnTo>
                    <a:pt x="217312" y="18626"/>
                  </a:lnTo>
                  <a:lnTo>
                    <a:pt x="243352" y="12083"/>
                  </a:lnTo>
                  <a:lnTo>
                    <a:pt x="270317" y="6888"/>
                  </a:lnTo>
                  <a:lnTo>
                    <a:pt x="298117" y="3102"/>
                  </a:lnTo>
                  <a:lnTo>
                    <a:pt x="326659" y="785"/>
                  </a:lnTo>
                  <a:lnTo>
                    <a:pt x="355853" y="0"/>
                  </a:lnTo>
                  <a:lnTo>
                    <a:pt x="385030" y="785"/>
                  </a:lnTo>
                  <a:lnTo>
                    <a:pt x="413559" y="3102"/>
                  </a:lnTo>
                  <a:lnTo>
                    <a:pt x="441349" y="6888"/>
                  </a:lnTo>
                  <a:lnTo>
                    <a:pt x="468306" y="12083"/>
                  </a:lnTo>
                  <a:lnTo>
                    <a:pt x="494341" y="18626"/>
                  </a:lnTo>
                  <a:lnTo>
                    <a:pt x="519361" y="26456"/>
                  </a:lnTo>
                  <a:lnTo>
                    <a:pt x="543274" y="35512"/>
                  </a:lnTo>
                  <a:lnTo>
                    <a:pt x="565989" y="45733"/>
                  </a:lnTo>
                  <a:lnTo>
                    <a:pt x="587413" y="57057"/>
                  </a:lnTo>
                  <a:lnTo>
                    <a:pt x="626026" y="82773"/>
                  </a:lnTo>
                  <a:lnTo>
                    <a:pt x="658377" y="112173"/>
                  </a:lnTo>
                  <a:lnTo>
                    <a:pt x="683734" y="144768"/>
                  </a:lnTo>
                  <a:lnTo>
                    <a:pt x="701362" y="180070"/>
                  </a:lnTo>
                  <a:lnTo>
                    <a:pt x="710527" y="217592"/>
                  </a:lnTo>
                  <a:lnTo>
                    <a:pt x="711707" y="237032"/>
                  </a:lnTo>
                  <a:lnTo>
                    <a:pt x="710527" y="256473"/>
                  </a:lnTo>
                  <a:lnTo>
                    <a:pt x="701362" y="293995"/>
                  </a:lnTo>
                  <a:lnTo>
                    <a:pt x="683734" y="329297"/>
                  </a:lnTo>
                  <a:lnTo>
                    <a:pt x="658377" y="361892"/>
                  </a:lnTo>
                  <a:lnTo>
                    <a:pt x="626026" y="391292"/>
                  </a:lnTo>
                  <a:lnTo>
                    <a:pt x="587413" y="417008"/>
                  </a:lnTo>
                  <a:lnTo>
                    <a:pt x="565989" y="428332"/>
                  </a:lnTo>
                  <a:lnTo>
                    <a:pt x="543274" y="438553"/>
                  </a:lnTo>
                  <a:lnTo>
                    <a:pt x="519361" y="447608"/>
                  </a:lnTo>
                  <a:lnTo>
                    <a:pt x="494341" y="455438"/>
                  </a:lnTo>
                  <a:lnTo>
                    <a:pt x="468306" y="461981"/>
                  </a:lnTo>
                  <a:lnTo>
                    <a:pt x="441349" y="467176"/>
                  </a:lnTo>
                  <a:lnTo>
                    <a:pt x="413559" y="470963"/>
                  </a:lnTo>
                  <a:lnTo>
                    <a:pt x="385030" y="473279"/>
                  </a:lnTo>
                  <a:lnTo>
                    <a:pt x="355853" y="474065"/>
                  </a:lnTo>
                  <a:lnTo>
                    <a:pt x="326659" y="473279"/>
                  </a:lnTo>
                  <a:lnTo>
                    <a:pt x="298117" y="470963"/>
                  </a:lnTo>
                  <a:lnTo>
                    <a:pt x="270317" y="467176"/>
                  </a:lnTo>
                  <a:lnTo>
                    <a:pt x="243352" y="461981"/>
                  </a:lnTo>
                  <a:lnTo>
                    <a:pt x="217312" y="455438"/>
                  </a:lnTo>
                  <a:lnTo>
                    <a:pt x="192290" y="447608"/>
                  </a:lnTo>
                  <a:lnTo>
                    <a:pt x="168377" y="438553"/>
                  </a:lnTo>
                  <a:lnTo>
                    <a:pt x="145663" y="428332"/>
                  </a:lnTo>
                  <a:lnTo>
                    <a:pt x="124242" y="417008"/>
                  </a:lnTo>
                  <a:lnTo>
                    <a:pt x="85639" y="391292"/>
                  </a:lnTo>
                  <a:lnTo>
                    <a:pt x="53299" y="361892"/>
                  </a:lnTo>
                  <a:lnTo>
                    <a:pt x="27955" y="329297"/>
                  </a:lnTo>
                  <a:lnTo>
                    <a:pt x="10338" y="293995"/>
                  </a:lnTo>
                  <a:lnTo>
                    <a:pt x="1179" y="256473"/>
                  </a:lnTo>
                  <a:lnTo>
                    <a:pt x="0" y="237032"/>
                  </a:lnTo>
                  <a:close/>
                </a:path>
              </a:pathLst>
            </a:custGeom>
            <a:ln w="57150">
              <a:solidFill>
                <a:srgbClr val="00A2A4"/>
              </a:solidFill>
            </a:ln>
          </p:spPr>
          <p:txBody>
            <a:bodyPr wrap="square" lIns="0" tIns="0" rIns="0" bIns="0" rtlCol="0">
              <a:noAutofit/>
            </a:bodyPr>
            <a:lstStyle/>
            <a:p>
              <a:endParaRPr/>
            </a:p>
          </p:txBody>
        </p:sp>
      </p:grpSp>
      <p:sp>
        <p:nvSpPr>
          <p:cNvPr id="18" name="object 13">
            <a:extLst>
              <a:ext uri="{FF2B5EF4-FFF2-40B4-BE49-F238E27FC236}">
                <a16:creationId xmlns:a16="http://schemas.microsoft.com/office/drawing/2014/main" id="{A6D4ACA5-D439-3F6B-D43D-F1E75C5BBED2}"/>
              </a:ext>
            </a:extLst>
          </p:cNvPr>
          <p:cNvSpPr/>
          <p:nvPr/>
        </p:nvSpPr>
        <p:spPr>
          <a:xfrm>
            <a:off x="3791712" y="2384594"/>
            <a:ext cx="4419600" cy="2352675"/>
          </a:xfrm>
          <a:prstGeom prst="rect">
            <a:avLst/>
          </a:prstGeom>
          <a:blipFill>
            <a:blip r:embed="rId7" cstate="print"/>
            <a:stretch>
              <a:fillRect/>
            </a:stretch>
          </a:blipFill>
        </p:spPr>
        <p:txBody>
          <a:bodyPr wrap="square" lIns="0" tIns="0" rIns="0" bIns="0" rtlCol="0">
            <a:noAutofit/>
          </a:bodyPr>
          <a:lstStyle/>
          <a:p>
            <a:endParaRPr/>
          </a:p>
        </p:txBody>
      </p:sp>
      <p:sp>
        <p:nvSpPr>
          <p:cNvPr id="19" name="Content Placeholder 11">
            <a:extLst>
              <a:ext uri="{FF2B5EF4-FFF2-40B4-BE49-F238E27FC236}">
                <a16:creationId xmlns:a16="http://schemas.microsoft.com/office/drawing/2014/main" id="{2B689AE7-3446-152B-9DA7-22A4EA004054}"/>
              </a:ext>
            </a:extLst>
          </p:cNvPr>
          <p:cNvSpPr txBox="1">
            <a:spLocks/>
          </p:cNvSpPr>
          <p:nvPr/>
        </p:nvSpPr>
        <p:spPr>
          <a:xfrm>
            <a:off x="522287" y="5043009"/>
            <a:ext cx="2720785" cy="398851"/>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2880" indent="-18288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365760" indent="-182880" algn="l" defTabSz="914400" rtl="0" eaLnBrk="1" latinLnBrk="0" hangingPunct="1">
              <a:lnSpc>
                <a:spcPct val="100000"/>
              </a:lnSpc>
              <a:spcBef>
                <a:spcPts val="600"/>
              </a:spcBef>
              <a:buFont typeface="Source Sans Pro" panose="020B0503030403020204" pitchFamily="34" charset="0"/>
              <a:buChar char="–"/>
              <a:defRPr sz="1400" kern="1200">
                <a:solidFill>
                  <a:schemeClr val="tx1"/>
                </a:solidFill>
                <a:latin typeface="+mn-lt"/>
                <a:ea typeface="+mn-ea"/>
                <a:cs typeface="+mn-cs"/>
              </a:defRPr>
            </a:lvl3pPr>
            <a:lvl4pPr marL="548640" indent="-18288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4pPr>
            <a:lvl5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5pPr>
            <a:lvl6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6pPr>
            <a:lvl7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7pPr>
            <a:lvl8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8pPr>
            <a:lvl9pPr marL="731520" indent="-18288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9pPr>
          </a:lstStyle>
          <a:p>
            <a:pPr lvl="1"/>
            <a:r>
              <a:rPr lang="en-US" b="1" dirty="0">
                <a:solidFill>
                  <a:schemeClr val="accent1"/>
                </a:solidFill>
              </a:rPr>
              <a:t>Plus accurate mL indication </a:t>
            </a:r>
            <a:r>
              <a:rPr lang="en-US" dirty="0"/>
              <a:t>(in bolus editor)</a:t>
            </a:r>
          </a:p>
        </p:txBody>
      </p:sp>
    </p:spTree>
    <p:extLst>
      <p:ext uri="{BB962C8B-B14F-4D97-AF65-F5344CB8AC3E}">
        <p14:creationId xmlns:p14="http://schemas.microsoft.com/office/powerpoint/2010/main" val="3838423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54ECA-7CCF-BFA6-BF23-6BE030EC6E88}"/>
            </a:ext>
          </a:extLst>
        </p:cNvPr>
        <p:cNvGrpSpPr/>
        <p:nvPr/>
      </p:nvGrpSpPr>
      <p:grpSpPr>
        <a:xfrm>
          <a:off x="0" y="0"/>
          <a:ext cx="0" cy="0"/>
          <a:chOff x="0" y="0"/>
          <a:chExt cx="0" cy="0"/>
        </a:xfrm>
      </p:grpSpPr>
      <p:sp>
        <p:nvSpPr>
          <p:cNvPr id="27" name="object 10">
            <a:extLst>
              <a:ext uri="{FF2B5EF4-FFF2-40B4-BE49-F238E27FC236}">
                <a16:creationId xmlns:a16="http://schemas.microsoft.com/office/drawing/2014/main" id="{3B219911-5FE2-F523-AB25-514D0922CBDF}"/>
              </a:ext>
            </a:extLst>
          </p:cNvPr>
          <p:cNvSpPr/>
          <p:nvPr/>
        </p:nvSpPr>
        <p:spPr>
          <a:xfrm>
            <a:off x="3370873" y="1340777"/>
            <a:ext cx="5518763" cy="4580890"/>
          </a:xfrm>
          <a:prstGeom prst="rect">
            <a:avLst/>
          </a:prstGeom>
          <a:blipFill>
            <a:blip r:embed="rId3" cstate="print"/>
            <a:stretch>
              <a:fillRect/>
            </a:stretch>
          </a:blipFill>
        </p:spPr>
        <p:txBody>
          <a:bodyPr wrap="square" lIns="0" tIns="0" rIns="0" bIns="0" rtlCol="0">
            <a:noAutofit/>
          </a:bodyPr>
          <a:lstStyle/>
          <a:p>
            <a:endParaRPr/>
          </a:p>
        </p:txBody>
      </p:sp>
      <p:sp>
        <p:nvSpPr>
          <p:cNvPr id="4" name="Title 3">
            <a:extLst>
              <a:ext uri="{FF2B5EF4-FFF2-40B4-BE49-F238E27FC236}">
                <a16:creationId xmlns:a16="http://schemas.microsoft.com/office/drawing/2014/main" id="{58967A29-1342-EB63-1DCF-AD7D3FD258CB}"/>
              </a:ext>
            </a:extLst>
          </p:cNvPr>
          <p:cNvSpPr>
            <a:spLocks noGrp="1"/>
          </p:cNvSpPr>
          <p:nvPr>
            <p:ph type="title"/>
          </p:nvPr>
        </p:nvSpPr>
        <p:spPr/>
        <p:txBody>
          <a:bodyPr>
            <a:normAutofit/>
          </a:bodyPr>
          <a:lstStyle/>
          <a:p>
            <a:r>
              <a:rPr lang="en-US" b="1" dirty="0">
                <a:latin typeface="Source Sans Pro" panose="020B0503030403020204" pitchFamily="34" charset="0"/>
              </a:rPr>
              <a:t>Same flow for all </a:t>
            </a:r>
            <a:r>
              <a:rPr lang="en-US" b="1" dirty="0" err="1">
                <a:latin typeface="Source Sans Pro" panose="020B0503030403020204" pitchFamily="34" charset="0"/>
              </a:rPr>
              <a:t>boli</a:t>
            </a:r>
            <a:endParaRPr lang="en-US" b="1" dirty="0">
              <a:latin typeface="Source Sans Pro" panose="020B0503030403020204" pitchFamily="34" charset="0"/>
            </a:endParaRPr>
          </a:p>
        </p:txBody>
      </p:sp>
      <p:sp>
        <p:nvSpPr>
          <p:cNvPr id="3" name="Slide Number Placeholder 2">
            <a:extLst>
              <a:ext uri="{FF2B5EF4-FFF2-40B4-BE49-F238E27FC236}">
                <a16:creationId xmlns:a16="http://schemas.microsoft.com/office/drawing/2014/main" id="{09DCC094-3043-6782-789C-BFF38761FBAE}"/>
              </a:ext>
            </a:extLst>
          </p:cNvPr>
          <p:cNvSpPr>
            <a:spLocks noGrp="1"/>
          </p:cNvSpPr>
          <p:nvPr>
            <p:ph type="sldNum" sz="quarter" idx="12"/>
          </p:nvPr>
        </p:nvSpPr>
        <p:spPr/>
        <p:txBody>
          <a:bodyPr/>
          <a:lstStyle/>
          <a:p>
            <a:fld id="{339C9110-F427-4586-9638-A5638F41FBCD}" type="slidenum">
              <a:rPr lang="en-US" smtClean="0"/>
              <a:t>4</a:t>
            </a:fld>
            <a:endParaRPr lang="en-US"/>
          </a:p>
        </p:txBody>
      </p:sp>
      <p:sp>
        <p:nvSpPr>
          <p:cNvPr id="10" name="object 11">
            <a:extLst>
              <a:ext uri="{FF2B5EF4-FFF2-40B4-BE49-F238E27FC236}">
                <a16:creationId xmlns:a16="http://schemas.microsoft.com/office/drawing/2014/main" id="{E9EC26FC-DAE7-7952-6300-8242D46751F8}"/>
              </a:ext>
            </a:extLst>
          </p:cNvPr>
          <p:cNvSpPr/>
          <p:nvPr/>
        </p:nvSpPr>
        <p:spPr>
          <a:xfrm>
            <a:off x="3764025" y="3314191"/>
            <a:ext cx="1728089" cy="504063"/>
          </a:xfrm>
          <a:custGeom>
            <a:avLst/>
            <a:gdLst/>
            <a:ahLst/>
            <a:cxnLst/>
            <a:rect l="l" t="t" r="r" b="b"/>
            <a:pathLst>
              <a:path w="1728089" h="504063">
                <a:moveTo>
                  <a:pt x="0" y="251968"/>
                </a:moveTo>
                <a:lnTo>
                  <a:pt x="11308" y="211089"/>
                </a:lnTo>
                <a:lnTo>
                  <a:pt x="44048" y="172313"/>
                </a:lnTo>
                <a:lnTo>
                  <a:pt x="96440" y="136159"/>
                </a:lnTo>
                <a:lnTo>
                  <a:pt x="166705" y="103144"/>
                </a:lnTo>
                <a:lnTo>
                  <a:pt x="207983" y="87976"/>
                </a:lnTo>
                <a:lnTo>
                  <a:pt x="253063" y="73787"/>
                </a:lnTo>
                <a:lnTo>
                  <a:pt x="301721" y="60641"/>
                </a:lnTo>
                <a:lnTo>
                  <a:pt x="353735" y="48605"/>
                </a:lnTo>
                <a:lnTo>
                  <a:pt x="408883" y="37742"/>
                </a:lnTo>
                <a:lnTo>
                  <a:pt x="466942" y="28117"/>
                </a:lnTo>
                <a:lnTo>
                  <a:pt x="527690" y="19796"/>
                </a:lnTo>
                <a:lnTo>
                  <a:pt x="590905" y="12842"/>
                </a:lnTo>
                <a:lnTo>
                  <a:pt x="656364" y="7320"/>
                </a:lnTo>
                <a:lnTo>
                  <a:pt x="723844" y="3296"/>
                </a:lnTo>
                <a:lnTo>
                  <a:pt x="793124" y="835"/>
                </a:lnTo>
                <a:lnTo>
                  <a:pt x="863981" y="0"/>
                </a:lnTo>
                <a:lnTo>
                  <a:pt x="934855" y="835"/>
                </a:lnTo>
                <a:lnTo>
                  <a:pt x="1004151" y="3296"/>
                </a:lnTo>
                <a:lnTo>
                  <a:pt x="1071646" y="7320"/>
                </a:lnTo>
                <a:lnTo>
                  <a:pt x="1137118" y="12842"/>
                </a:lnTo>
                <a:lnTo>
                  <a:pt x="1200344" y="19796"/>
                </a:lnTo>
                <a:lnTo>
                  <a:pt x="1261102" y="28117"/>
                </a:lnTo>
                <a:lnTo>
                  <a:pt x="1319170" y="37742"/>
                </a:lnTo>
                <a:lnTo>
                  <a:pt x="1374325" y="48605"/>
                </a:lnTo>
                <a:lnTo>
                  <a:pt x="1426346" y="60641"/>
                </a:lnTo>
                <a:lnTo>
                  <a:pt x="1475009" y="73787"/>
                </a:lnTo>
                <a:lnTo>
                  <a:pt x="1520093" y="87976"/>
                </a:lnTo>
                <a:lnTo>
                  <a:pt x="1561375" y="103144"/>
                </a:lnTo>
                <a:lnTo>
                  <a:pt x="1598633" y="119226"/>
                </a:lnTo>
                <a:lnTo>
                  <a:pt x="1660187" y="153876"/>
                </a:lnTo>
                <a:lnTo>
                  <a:pt x="1702977" y="191406"/>
                </a:lnTo>
                <a:lnTo>
                  <a:pt x="1725224" y="231298"/>
                </a:lnTo>
                <a:lnTo>
                  <a:pt x="1728089" y="251968"/>
                </a:lnTo>
                <a:lnTo>
                  <a:pt x="1725224" y="272638"/>
                </a:lnTo>
                <a:lnTo>
                  <a:pt x="1702977" y="312537"/>
                </a:lnTo>
                <a:lnTo>
                  <a:pt x="1660187" y="350079"/>
                </a:lnTo>
                <a:lnTo>
                  <a:pt x="1598633" y="384744"/>
                </a:lnTo>
                <a:lnTo>
                  <a:pt x="1561375" y="400836"/>
                </a:lnTo>
                <a:lnTo>
                  <a:pt x="1520093" y="416013"/>
                </a:lnTo>
                <a:lnTo>
                  <a:pt x="1475009" y="430212"/>
                </a:lnTo>
                <a:lnTo>
                  <a:pt x="1426346" y="443367"/>
                </a:lnTo>
                <a:lnTo>
                  <a:pt x="1374325" y="455412"/>
                </a:lnTo>
                <a:lnTo>
                  <a:pt x="1319170" y="466284"/>
                </a:lnTo>
                <a:lnTo>
                  <a:pt x="1261102" y="475917"/>
                </a:lnTo>
                <a:lnTo>
                  <a:pt x="1200344" y="484247"/>
                </a:lnTo>
                <a:lnTo>
                  <a:pt x="1137118" y="491207"/>
                </a:lnTo>
                <a:lnTo>
                  <a:pt x="1071646" y="496734"/>
                </a:lnTo>
                <a:lnTo>
                  <a:pt x="1004151" y="500762"/>
                </a:lnTo>
                <a:lnTo>
                  <a:pt x="934855" y="503227"/>
                </a:lnTo>
                <a:lnTo>
                  <a:pt x="863981" y="504063"/>
                </a:lnTo>
                <a:lnTo>
                  <a:pt x="793124" y="503227"/>
                </a:lnTo>
                <a:lnTo>
                  <a:pt x="723844" y="500762"/>
                </a:lnTo>
                <a:lnTo>
                  <a:pt x="656364" y="496734"/>
                </a:lnTo>
                <a:lnTo>
                  <a:pt x="590905" y="491207"/>
                </a:lnTo>
                <a:lnTo>
                  <a:pt x="527690" y="484247"/>
                </a:lnTo>
                <a:lnTo>
                  <a:pt x="466942" y="475917"/>
                </a:lnTo>
                <a:lnTo>
                  <a:pt x="408883" y="466284"/>
                </a:lnTo>
                <a:lnTo>
                  <a:pt x="353735" y="455412"/>
                </a:lnTo>
                <a:lnTo>
                  <a:pt x="301721" y="443367"/>
                </a:lnTo>
                <a:lnTo>
                  <a:pt x="253063" y="430212"/>
                </a:lnTo>
                <a:lnTo>
                  <a:pt x="207983" y="416013"/>
                </a:lnTo>
                <a:lnTo>
                  <a:pt x="166705" y="400836"/>
                </a:lnTo>
                <a:lnTo>
                  <a:pt x="129450" y="384744"/>
                </a:lnTo>
                <a:lnTo>
                  <a:pt x="67899" y="350079"/>
                </a:lnTo>
                <a:lnTo>
                  <a:pt x="25110" y="312537"/>
                </a:lnTo>
                <a:lnTo>
                  <a:pt x="2864" y="272638"/>
                </a:lnTo>
                <a:lnTo>
                  <a:pt x="0" y="251968"/>
                </a:lnTo>
                <a:close/>
              </a:path>
            </a:pathLst>
          </a:custGeom>
          <a:ln w="57150">
            <a:solidFill>
              <a:srgbClr val="00A2A4"/>
            </a:solidFill>
          </a:ln>
        </p:spPr>
        <p:txBody>
          <a:bodyPr wrap="square" lIns="0" tIns="0" rIns="0" bIns="0" rtlCol="0">
            <a:noAutofit/>
          </a:bodyPr>
          <a:lstStyle/>
          <a:p>
            <a:endParaRPr/>
          </a:p>
        </p:txBody>
      </p:sp>
    </p:spTree>
    <p:extLst>
      <p:ext uri="{BB962C8B-B14F-4D97-AF65-F5344CB8AC3E}">
        <p14:creationId xmlns:p14="http://schemas.microsoft.com/office/powerpoint/2010/main" val="4183909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A4721-C1C2-6F8D-9EFB-7A381A2E56D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4D84A3-8514-3563-C28A-3A5385E236AB}"/>
              </a:ext>
            </a:extLst>
          </p:cNvPr>
          <p:cNvSpPr>
            <a:spLocks noGrp="1"/>
          </p:cNvSpPr>
          <p:nvPr>
            <p:ph type="title"/>
          </p:nvPr>
        </p:nvSpPr>
        <p:spPr/>
        <p:txBody>
          <a:bodyPr>
            <a:normAutofit/>
          </a:bodyPr>
          <a:lstStyle/>
          <a:p>
            <a:r>
              <a:rPr lang="en-US" b="1" dirty="0">
                <a:latin typeface="Source Sans Pro" panose="020B0503030403020204" pitchFamily="34" charset="0"/>
              </a:rPr>
              <a:t>Improved body region icons, filter, and favorites</a:t>
            </a:r>
          </a:p>
        </p:txBody>
      </p:sp>
      <p:sp>
        <p:nvSpPr>
          <p:cNvPr id="3" name="Slide Number Placeholder 2">
            <a:extLst>
              <a:ext uri="{FF2B5EF4-FFF2-40B4-BE49-F238E27FC236}">
                <a16:creationId xmlns:a16="http://schemas.microsoft.com/office/drawing/2014/main" id="{D49AF608-22B9-194D-B564-42B906B51223}"/>
              </a:ext>
            </a:extLst>
          </p:cNvPr>
          <p:cNvSpPr>
            <a:spLocks noGrp="1"/>
          </p:cNvSpPr>
          <p:nvPr>
            <p:ph type="sldNum" sz="quarter" idx="12"/>
          </p:nvPr>
        </p:nvSpPr>
        <p:spPr/>
        <p:txBody>
          <a:bodyPr/>
          <a:lstStyle/>
          <a:p>
            <a:fld id="{339C9110-F427-4586-9638-A5638F41FBCD}" type="slidenum">
              <a:rPr lang="en-US" smtClean="0"/>
              <a:t>5</a:t>
            </a:fld>
            <a:endParaRPr lang="en-US"/>
          </a:p>
        </p:txBody>
      </p:sp>
      <p:sp>
        <p:nvSpPr>
          <p:cNvPr id="5" name="object 12">
            <a:extLst>
              <a:ext uri="{FF2B5EF4-FFF2-40B4-BE49-F238E27FC236}">
                <a16:creationId xmlns:a16="http://schemas.microsoft.com/office/drawing/2014/main" id="{A1FBDF24-D66C-EACB-2D86-E0A867A29842}"/>
              </a:ext>
            </a:extLst>
          </p:cNvPr>
          <p:cNvSpPr/>
          <p:nvPr/>
        </p:nvSpPr>
        <p:spPr>
          <a:xfrm>
            <a:off x="3039743" y="1340777"/>
            <a:ext cx="6112509" cy="4580890"/>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957270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4C00D-8E1B-6FF9-AF13-210573766F9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AD8890C-71E0-10C5-F11F-D359E553B5D2}"/>
              </a:ext>
            </a:extLst>
          </p:cNvPr>
          <p:cNvSpPr>
            <a:spLocks noGrp="1"/>
          </p:cNvSpPr>
          <p:nvPr>
            <p:ph type="title"/>
          </p:nvPr>
        </p:nvSpPr>
        <p:spPr/>
        <p:txBody>
          <a:bodyPr>
            <a:normAutofit/>
          </a:bodyPr>
          <a:lstStyle/>
          <a:p>
            <a:r>
              <a:rPr lang="en-US" b="1" dirty="0">
                <a:latin typeface="Source Sans Pro" panose="020B0503030403020204" pitchFamily="34" charset="0"/>
              </a:rPr>
              <a:t>Minimum flow limit setting</a:t>
            </a:r>
          </a:p>
        </p:txBody>
      </p:sp>
      <p:sp>
        <p:nvSpPr>
          <p:cNvPr id="12" name="Content Placeholder 11">
            <a:extLst>
              <a:ext uri="{FF2B5EF4-FFF2-40B4-BE49-F238E27FC236}">
                <a16:creationId xmlns:a16="http://schemas.microsoft.com/office/drawing/2014/main" id="{77F18ACB-3684-8F20-5E8F-0E91EF06B38D}"/>
              </a:ext>
            </a:extLst>
          </p:cNvPr>
          <p:cNvSpPr>
            <a:spLocks noGrp="1"/>
          </p:cNvSpPr>
          <p:nvPr>
            <p:ph sz="half" idx="2"/>
          </p:nvPr>
        </p:nvSpPr>
        <p:spPr>
          <a:xfrm>
            <a:off x="522287" y="1297782"/>
            <a:ext cx="6553922" cy="1871922"/>
          </a:xfrm>
        </p:spPr>
        <p:txBody>
          <a:bodyPr>
            <a:noAutofit/>
          </a:bodyPr>
          <a:lstStyle/>
          <a:p>
            <a:pPr lvl="1"/>
            <a:r>
              <a:rPr lang="en-US" dirty="0"/>
              <a:t>With this setting, a minimum limit can be selected for the flow</a:t>
            </a:r>
          </a:p>
          <a:p>
            <a:pPr lvl="1"/>
            <a:r>
              <a:rPr lang="en-US" dirty="0"/>
              <a:t>If the pressure limit is reached while an injection is in progress and </a:t>
            </a:r>
            <a:br>
              <a:rPr lang="en-US" dirty="0"/>
            </a:br>
            <a:r>
              <a:rPr lang="en-US" dirty="0"/>
              <a:t>the injector cannot maintain the programmed flow, the pressure </a:t>
            </a:r>
            <a:br>
              <a:rPr lang="en-US" dirty="0"/>
            </a:br>
            <a:r>
              <a:rPr lang="en-US" dirty="0"/>
              <a:t>regulation function is enabled. The consequence of the pressure </a:t>
            </a:r>
            <a:br>
              <a:rPr lang="en-US" dirty="0"/>
            </a:br>
            <a:r>
              <a:rPr lang="en-US" dirty="0"/>
              <a:t>regulation is a reduction of the flow to the selected minimum flow limit</a:t>
            </a:r>
          </a:p>
          <a:p>
            <a:pPr lvl="1"/>
            <a:r>
              <a:rPr lang="en-US" dirty="0"/>
              <a:t>Value between 40% and 100% can be selected</a:t>
            </a:r>
          </a:p>
        </p:txBody>
      </p:sp>
      <p:sp>
        <p:nvSpPr>
          <p:cNvPr id="3" name="Slide Number Placeholder 2">
            <a:extLst>
              <a:ext uri="{FF2B5EF4-FFF2-40B4-BE49-F238E27FC236}">
                <a16:creationId xmlns:a16="http://schemas.microsoft.com/office/drawing/2014/main" id="{9404A151-03B8-B43A-1B5B-035E1C69BA2B}"/>
              </a:ext>
            </a:extLst>
          </p:cNvPr>
          <p:cNvSpPr>
            <a:spLocks noGrp="1"/>
          </p:cNvSpPr>
          <p:nvPr>
            <p:ph type="sldNum" sz="quarter" idx="12"/>
          </p:nvPr>
        </p:nvSpPr>
        <p:spPr/>
        <p:txBody>
          <a:bodyPr/>
          <a:lstStyle/>
          <a:p>
            <a:fld id="{339C9110-F427-4586-9638-A5638F41FBCD}" type="slidenum">
              <a:rPr lang="en-US" smtClean="0"/>
              <a:t>6</a:t>
            </a:fld>
            <a:endParaRPr lang="en-US"/>
          </a:p>
        </p:txBody>
      </p:sp>
      <p:grpSp>
        <p:nvGrpSpPr>
          <p:cNvPr id="2" name="Group 1">
            <a:extLst>
              <a:ext uri="{FF2B5EF4-FFF2-40B4-BE49-F238E27FC236}">
                <a16:creationId xmlns:a16="http://schemas.microsoft.com/office/drawing/2014/main" id="{7CFE6B7A-2930-4DAE-CA88-BB38DF1BB71E}"/>
              </a:ext>
            </a:extLst>
          </p:cNvPr>
          <p:cNvGrpSpPr/>
          <p:nvPr/>
        </p:nvGrpSpPr>
        <p:grpSpPr>
          <a:xfrm>
            <a:off x="7232072" y="1268728"/>
            <a:ext cx="4268163" cy="3525215"/>
            <a:chOff x="8137525" y="1268729"/>
            <a:chExt cx="3575050" cy="2952750"/>
          </a:xfrm>
        </p:grpSpPr>
        <p:sp>
          <p:nvSpPr>
            <p:cNvPr id="5" name="object 12">
              <a:extLst>
                <a:ext uri="{FF2B5EF4-FFF2-40B4-BE49-F238E27FC236}">
                  <a16:creationId xmlns:a16="http://schemas.microsoft.com/office/drawing/2014/main" id="{4530C5FE-45F4-6751-87ED-1B3DB5891CF0}"/>
                </a:ext>
              </a:extLst>
            </p:cNvPr>
            <p:cNvSpPr/>
            <p:nvPr/>
          </p:nvSpPr>
          <p:spPr>
            <a:xfrm>
              <a:off x="8137525" y="1268729"/>
              <a:ext cx="3575050" cy="2952750"/>
            </a:xfrm>
            <a:prstGeom prst="rect">
              <a:avLst/>
            </a:prstGeom>
            <a:blipFill>
              <a:blip r:embed="rId3" cstate="print"/>
              <a:stretch>
                <a:fillRect/>
              </a:stretch>
            </a:blipFill>
          </p:spPr>
          <p:txBody>
            <a:bodyPr wrap="square" lIns="0" tIns="0" rIns="0" bIns="0" rtlCol="0">
              <a:noAutofit/>
            </a:bodyPr>
            <a:lstStyle/>
            <a:p>
              <a:endParaRPr/>
            </a:p>
          </p:txBody>
        </p:sp>
        <p:sp>
          <p:nvSpPr>
            <p:cNvPr id="6" name="object 13">
              <a:extLst>
                <a:ext uri="{FF2B5EF4-FFF2-40B4-BE49-F238E27FC236}">
                  <a16:creationId xmlns:a16="http://schemas.microsoft.com/office/drawing/2014/main" id="{1AC6F6D3-EB2B-980B-B4A3-9AA78B3683CD}"/>
                </a:ext>
              </a:extLst>
            </p:cNvPr>
            <p:cNvSpPr/>
            <p:nvPr/>
          </p:nvSpPr>
          <p:spPr>
            <a:xfrm>
              <a:off x="9925050" y="2296667"/>
              <a:ext cx="1475613" cy="1924812"/>
            </a:xfrm>
            <a:custGeom>
              <a:avLst/>
              <a:gdLst/>
              <a:ahLst/>
              <a:cxnLst/>
              <a:rect l="l" t="t" r="r" b="b"/>
              <a:pathLst>
                <a:path w="1475613" h="1924812">
                  <a:moveTo>
                    <a:pt x="0" y="962406"/>
                  </a:moveTo>
                  <a:lnTo>
                    <a:pt x="2445" y="883477"/>
                  </a:lnTo>
                  <a:lnTo>
                    <a:pt x="9656" y="806305"/>
                  </a:lnTo>
                  <a:lnTo>
                    <a:pt x="21442" y="731137"/>
                  </a:lnTo>
                  <a:lnTo>
                    <a:pt x="37613" y="658221"/>
                  </a:lnTo>
                  <a:lnTo>
                    <a:pt x="57979" y="587805"/>
                  </a:lnTo>
                  <a:lnTo>
                    <a:pt x="82350" y="520137"/>
                  </a:lnTo>
                  <a:lnTo>
                    <a:pt x="110537" y="455463"/>
                  </a:lnTo>
                  <a:lnTo>
                    <a:pt x="142349" y="394033"/>
                  </a:lnTo>
                  <a:lnTo>
                    <a:pt x="177597" y="336093"/>
                  </a:lnTo>
                  <a:lnTo>
                    <a:pt x="216090" y="281892"/>
                  </a:lnTo>
                  <a:lnTo>
                    <a:pt x="257639" y="231677"/>
                  </a:lnTo>
                  <a:lnTo>
                    <a:pt x="302053" y="185696"/>
                  </a:lnTo>
                  <a:lnTo>
                    <a:pt x="349143" y="144197"/>
                  </a:lnTo>
                  <a:lnTo>
                    <a:pt x="398720" y="107427"/>
                  </a:lnTo>
                  <a:lnTo>
                    <a:pt x="450592" y="75634"/>
                  </a:lnTo>
                  <a:lnTo>
                    <a:pt x="504569" y="49066"/>
                  </a:lnTo>
                  <a:lnTo>
                    <a:pt x="560463" y="27971"/>
                  </a:lnTo>
                  <a:lnTo>
                    <a:pt x="618084" y="12597"/>
                  </a:lnTo>
                  <a:lnTo>
                    <a:pt x="677240" y="3190"/>
                  </a:lnTo>
                  <a:lnTo>
                    <a:pt x="737743" y="0"/>
                  </a:lnTo>
                  <a:lnTo>
                    <a:pt x="798263" y="3190"/>
                  </a:lnTo>
                  <a:lnTo>
                    <a:pt x="857436" y="12597"/>
                  </a:lnTo>
                  <a:lnTo>
                    <a:pt x="915071" y="27971"/>
                  </a:lnTo>
                  <a:lnTo>
                    <a:pt x="970977" y="49066"/>
                  </a:lnTo>
                  <a:lnTo>
                    <a:pt x="1024967" y="75634"/>
                  </a:lnTo>
                  <a:lnTo>
                    <a:pt x="1076849" y="107427"/>
                  </a:lnTo>
                  <a:lnTo>
                    <a:pt x="1126434" y="144197"/>
                  </a:lnTo>
                  <a:lnTo>
                    <a:pt x="1173531" y="185696"/>
                  </a:lnTo>
                  <a:lnTo>
                    <a:pt x="1217952" y="231677"/>
                  </a:lnTo>
                  <a:lnTo>
                    <a:pt x="1259506" y="281892"/>
                  </a:lnTo>
                  <a:lnTo>
                    <a:pt x="1298004" y="336093"/>
                  </a:lnTo>
                  <a:lnTo>
                    <a:pt x="1333255" y="394033"/>
                  </a:lnTo>
                  <a:lnTo>
                    <a:pt x="1365069" y="455463"/>
                  </a:lnTo>
                  <a:lnTo>
                    <a:pt x="1393258" y="520137"/>
                  </a:lnTo>
                  <a:lnTo>
                    <a:pt x="1417631" y="587805"/>
                  </a:lnTo>
                  <a:lnTo>
                    <a:pt x="1437998" y="658221"/>
                  </a:lnTo>
                  <a:lnTo>
                    <a:pt x="1454170" y="731137"/>
                  </a:lnTo>
                  <a:lnTo>
                    <a:pt x="1465956" y="806305"/>
                  </a:lnTo>
                  <a:lnTo>
                    <a:pt x="1473167" y="883477"/>
                  </a:lnTo>
                  <a:lnTo>
                    <a:pt x="1475613" y="962406"/>
                  </a:lnTo>
                  <a:lnTo>
                    <a:pt x="1473167" y="1041334"/>
                  </a:lnTo>
                  <a:lnTo>
                    <a:pt x="1465956" y="1118506"/>
                  </a:lnTo>
                  <a:lnTo>
                    <a:pt x="1454170" y="1193674"/>
                  </a:lnTo>
                  <a:lnTo>
                    <a:pt x="1437998" y="1266590"/>
                  </a:lnTo>
                  <a:lnTo>
                    <a:pt x="1417631" y="1337006"/>
                  </a:lnTo>
                  <a:lnTo>
                    <a:pt x="1393258" y="1404674"/>
                  </a:lnTo>
                  <a:lnTo>
                    <a:pt x="1365069" y="1469348"/>
                  </a:lnTo>
                  <a:lnTo>
                    <a:pt x="1333255" y="1530778"/>
                  </a:lnTo>
                  <a:lnTo>
                    <a:pt x="1298004" y="1588718"/>
                  </a:lnTo>
                  <a:lnTo>
                    <a:pt x="1259506" y="1642919"/>
                  </a:lnTo>
                  <a:lnTo>
                    <a:pt x="1217952" y="1693134"/>
                  </a:lnTo>
                  <a:lnTo>
                    <a:pt x="1173531" y="1739115"/>
                  </a:lnTo>
                  <a:lnTo>
                    <a:pt x="1126434" y="1780614"/>
                  </a:lnTo>
                  <a:lnTo>
                    <a:pt x="1076849" y="1817384"/>
                  </a:lnTo>
                  <a:lnTo>
                    <a:pt x="1024967" y="1849177"/>
                  </a:lnTo>
                  <a:lnTo>
                    <a:pt x="970977" y="1875745"/>
                  </a:lnTo>
                  <a:lnTo>
                    <a:pt x="915071" y="1896840"/>
                  </a:lnTo>
                  <a:lnTo>
                    <a:pt x="857436" y="1912214"/>
                  </a:lnTo>
                  <a:lnTo>
                    <a:pt x="798263" y="1921621"/>
                  </a:lnTo>
                  <a:lnTo>
                    <a:pt x="737743" y="1924812"/>
                  </a:lnTo>
                  <a:lnTo>
                    <a:pt x="677240" y="1921621"/>
                  </a:lnTo>
                  <a:lnTo>
                    <a:pt x="618084" y="1912214"/>
                  </a:lnTo>
                  <a:lnTo>
                    <a:pt x="560463" y="1896840"/>
                  </a:lnTo>
                  <a:lnTo>
                    <a:pt x="504569" y="1875745"/>
                  </a:lnTo>
                  <a:lnTo>
                    <a:pt x="450592" y="1849177"/>
                  </a:lnTo>
                  <a:lnTo>
                    <a:pt x="398720" y="1817384"/>
                  </a:lnTo>
                  <a:lnTo>
                    <a:pt x="349143" y="1780614"/>
                  </a:lnTo>
                  <a:lnTo>
                    <a:pt x="302053" y="1739115"/>
                  </a:lnTo>
                  <a:lnTo>
                    <a:pt x="257639" y="1693134"/>
                  </a:lnTo>
                  <a:lnTo>
                    <a:pt x="216090" y="1642919"/>
                  </a:lnTo>
                  <a:lnTo>
                    <a:pt x="177597" y="1588718"/>
                  </a:lnTo>
                  <a:lnTo>
                    <a:pt x="142349" y="1530778"/>
                  </a:lnTo>
                  <a:lnTo>
                    <a:pt x="110537" y="1469348"/>
                  </a:lnTo>
                  <a:lnTo>
                    <a:pt x="82350" y="1404674"/>
                  </a:lnTo>
                  <a:lnTo>
                    <a:pt x="57979" y="1337006"/>
                  </a:lnTo>
                  <a:lnTo>
                    <a:pt x="37613" y="1266590"/>
                  </a:lnTo>
                  <a:lnTo>
                    <a:pt x="21442" y="1193674"/>
                  </a:lnTo>
                  <a:lnTo>
                    <a:pt x="9656" y="1118506"/>
                  </a:lnTo>
                  <a:lnTo>
                    <a:pt x="2445" y="1041334"/>
                  </a:lnTo>
                  <a:lnTo>
                    <a:pt x="0" y="962406"/>
                  </a:lnTo>
                  <a:close/>
                </a:path>
              </a:pathLst>
            </a:custGeom>
            <a:ln w="57150">
              <a:solidFill>
                <a:srgbClr val="00A2A4"/>
              </a:solidFill>
            </a:ln>
          </p:spPr>
          <p:txBody>
            <a:bodyPr wrap="square" lIns="0" tIns="0" rIns="0" bIns="0" rtlCol="0">
              <a:noAutofit/>
            </a:bodyPr>
            <a:lstStyle/>
            <a:p>
              <a:endParaRPr/>
            </a:p>
          </p:txBody>
        </p:sp>
      </p:grpSp>
      <p:grpSp>
        <p:nvGrpSpPr>
          <p:cNvPr id="7" name="Group 6">
            <a:extLst>
              <a:ext uri="{FF2B5EF4-FFF2-40B4-BE49-F238E27FC236}">
                <a16:creationId xmlns:a16="http://schemas.microsoft.com/office/drawing/2014/main" id="{BF6A5A21-A046-D9EB-D62C-93B95E310F71}"/>
              </a:ext>
            </a:extLst>
          </p:cNvPr>
          <p:cNvGrpSpPr/>
          <p:nvPr/>
        </p:nvGrpSpPr>
        <p:grpSpPr>
          <a:xfrm>
            <a:off x="691764" y="3065319"/>
            <a:ext cx="5599650" cy="2985684"/>
            <a:chOff x="1055446" y="3457930"/>
            <a:chExt cx="5256581" cy="2802763"/>
          </a:xfrm>
        </p:grpSpPr>
        <p:sp>
          <p:nvSpPr>
            <p:cNvPr id="9" name="object 10">
              <a:extLst>
                <a:ext uri="{FF2B5EF4-FFF2-40B4-BE49-F238E27FC236}">
                  <a16:creationId xmlns:a16="http://schemas.microsoft.com/office/drawing/2014/main" id="{E15448C4-6B5B-45BF-999F-E702697FDBD7}"/>
                </a:ext>
              </a:extLst>
            </p:cNvPr>
            <p:cNvSpPr/>
            <p:nvPr/>
          </p:nvSpPr>
          <p:spPr>
            <a:xfrm>
              <a:off x="1055446" y="3457930"/>
              <a:ext cx="5129657" cy="2802763"/>
            </a:xfrm>
            <a:prstGeom prst="rect">
              <a:avLst/>
            </a:prstGeom>
            <a:blipFill>
              <a:blip r:embed="rId4" cstate="print"/>
              <a:stretch>
                <a:fillRect/>
              </a:stretch>
            </a:blipFill>
          </p:spPr>
          <p:txBody>
            <a:bodyPr wrap="square" lIns="0" tIns="0" rIns="0" bIns="0" rtlCol="0">
              <a:noAutofit/>
            </a:bodyPr>
            <a:lstStyle/>
            <a:p>
              <a:endParaRPr/>
            </a:p>
          </p:txBody>
        </p:sp>
        <p:sp>
          <p:nvSpPr>
            <p:cNvPr id="10" name="object 11">
              <a:extLst>
                <a:ext uri="{FF2B5EF4-FFF2-40B4-BE49-F238E27FC236}">
                  <a16:creationId xmlns:a16="http://schemas.microsoft.com/office/drawing/2014/main" id="{1E93C8BA-D8CA-5118-48D2-85ECF9BAB840}"/>
                </a:ext>
              </a:extLst>
            </p:cNvPr>
            <p:cNvSpPr/>
            <p:nvPr/>
          </p:nvSpPr>
          <p:spPr>
            <a:xfrm>
              <a:off x="5231892" y="4607306"/>
              <a:ext cx="1080135" cy="504063"/>
            </a:xfrm>
            <a:custGeom>
              <a:avLst/>
              <a:gdLst/>
              <a:ahLst/>
              <a:cxnLst/>
              <a:rect l="l" t="t" r="r" b="b"/>
              <a:pathLst>
                <a:path w="1080135" h="504063">
                  <a:moveTo>
                    <a:pt x="0" y="251968"/>
                  </a:moveTo>
                  <a:lnTo>
                    <a:pt x="7068" y="211089"/>
                  </a:lnTo>
                  <a:lnTo>
                    <a:pt x="27534" y="172313"/>
                  </a:lnTo>
                  <a:lnTo>
                    <a:pt x="60285" y="136159"/>
                  </a:lnTo>
                  <a:lnTo>
                    <a:pt x="104209" y="103144"/>
                  </a:lnTo>
                  <a:lnTo>
                    <a:pt x="158194" y="73787"/>
                  </a:lnTo>
                  <a:lnTo>
                    <a:pt x="221129" y="48605"/>
                  </a:lnTo>
                  <a:lnTo>
                    <a:pt x="255605" y="37742"/>
                  </a:lnTo>
                  <a:lnTo>
                    <a:pt x="291902" y="28117"/>
                  </a:lnTo>
                  <a:lnTo>
                    <a:pt x="329880" y="19796"/>
                  </a:lnTo>
                  <a:lnTo>
                    <a:pt x="369401" y="12842"/>
                  </a:lnTo>
                  <a:lnTo>
                    <a:pt x="410325" y="7320"/>
                  </a:lnTo>
                  <a:lnTo>
                    <a:pt x="452514" y="3296"/>
                  </a:lnTo>
                  <a:lnTo>
                    <a:pt x="495829" y="835"/>
                  </a:lnTo>
                  <a:lnTo>
                    <a:pt x="540131" y="0"/>
                  </a:lnTo>
                  <a:lnTo>
                    <a:pt x="584414" y="835"/>
                  </a:lnTo>
                  <a:lnTo>
                    <a:pt x="627712" y="3296"/>
                  </a:lnTo>
                  <a:lnTo>
                    <a:pt x="669887" y="7320"/>
                  </a:lnTo>
                  <a:lnTo>
                    <a:pt x="710798" y="12842"/>
                  </a:lnTo>
                  <a:lnTo>
                    <a:pt x="750308" y="19796"/>
                  </a:lnTo>
                  <a:lnTo>
                    <a:pt x="788276" y="28117"/>
                  </a:lnTo>
                  <a:lnTo>
                    <a:pt x="824564" y="37742"/>
                  </a:lnTo>
                  <a:lnTo>
                    <a:pt x="859033" y="48605"/>
                  </a:lnTo>
                  <a:lnTo>
                    <a:pt x="921956" y="73787"/>
                  </a:lnTo>
                  <a:lnTo>
                    <a:pt x="975934" y="103144"/>
                  </a:lnTo>
                  <a:lnTo>
                    <a:pt x="1019853" y="136159"/>
                  </a:lnTo>
                  <a:lnTo>
                    <a:pt x="1052601" y="172313"/>
                  </a:lnTo>
                  <a:lnTo>
                    <a:pt x="1073066" y="211089"/>
                  </a:lnTo>
                  <a:lnTo>
                    <a:pt x="1080135" y="251968"/>
                  </a:lnTo>
                  <a:lnTo>
                    <a:pt x="1078344" y="272638"/>
                  </a:lnTo>
                  <a:lnTo>
                    <a:pt x="1064438" y="312537"/>
                  </a:lnTo>
                  <a:lnTo>
                    <a:pt x="1037693" y="350079"/>
                  </a:lnTo>
                  <a:lnTo>
                    <a:pt x="999220" y="384744"/>
                  </a:lnTo>
                  <a:lnTo>
                    <a:pt x="950133" y="416013"/>
                  </a:lnTo>
                  <a:lnTo>
                    <a:pt x="891543" y="443367"/>
                  </a:lnTo>
                  <a:lnTo>
                    <a:pt x="824564" y="466284"/>
                  </a:lnTo>
                  <a:lnTo>
                    <a:pt x="788276" y="475917"/>
                  </a:lnTo>
                  <a:lnTo>
                    <a:pt x="750308" y="484247"/>
                  </a:lnTo>
                  <a:lnTo>
                    <a:pt x="710798" y="491207"/>
                  </a:lnTo>
                  <a:lnTo>
                    <a:pt x="669887" y="496734"/>
                  </a:lnTo>
                  <a:lnTo>
                    <a:pt x="627712" y="500762"/>
                  </a:lnTo>
                  <a:lnTo>
                    <a:pt x="584414" y="503227"/>
                  </a:lnTo>
                  <a:lnTo>
                    <a:pt x="540131" y="504063"/>
                  </a:lnTo>
                  <a:lnTo>
                    <a:pt x="495829" y="503227"/>
                  </a:lnTo>
                  <a:lnTo>
                    <a:pt x="452514" y="500762"/>
                  </a:lnTo>
                  <a:lnTo>
                    <a:pt x="410325" y="496734"/>
                  </a:lnTo>
                  <a:lnTo>
                    <a:pt x="369401" y="491207"/>
                  </a:lnTo>
                  <a:lnTo>
                    <a:pt x="329880" y="484247"/>
                  </a:lnTo>
                  <a:lnTo>
                    <a:pt x="291902" y="475917"/>
                  </a:lnTo>
                  <a:lnTo>
                    <a:pt x="255605" y="466284"/>
                  </a:lnTo>
                  <a:lnTo>
                    <a:pt x="221129" y="455412"/>
                  </a:lnTo>
                  <a:lnTo>
                    <a:pt x="158194" y="430212"/>
                  </a:lnTo>
                  <a:lnTo>
                    <a:pt x="104209" y="400836"/>
                  </a:lnTo>
                  <a:lnTo>
                    <a:pt x="60285" y="367804"/>
                  </a:lnTo>
                  <a:lnTo>
                    <a:pt x="27534" y="331635"/>
                  </a:lnTo>
                  <a:lnTo>
                    <a:pt x="7068" y="292850"/>
                  </a:lnTo>
                  <a:lnTo>
                    <a:pt x="0" y="251968"/>
                  </a:lnTo>
                  <a:close/>
                </a:path>
              </a:pathLst>
            </a:custGeom>
            <a:ln w="57150">
              <a:solidFill>
                <a:srgbClr val="00A2A4"/>
              </a:solidFill>
            </a:ln>
          </p:spPr>
          <p:txBody>
            <a:bodyPr wrap="square" lIns="0" tIns="0" rIns="0" bIns="0" rtlCol="0">
              <a:noAutofit/>
            </a:bodyPr>
            <a:lstStyle/>
            <a:p>
              <a:endParaRPr/>
            </a:p>
          </p:txBody>
        </p:sp>
        <p:sp>
          <p:nvSpPr>
            <p:cNvPr id="11" name="object 5">
              <a:extLst>
                <a:ext uri="{FF2B5EF4-FFF2-40B4-BE49-F238E27FC236}">
                  <a16:creationId xmlns:a16="http://schemas.microsoft.com/office/drawing/2014/main" id="{848AE36C-95CD-6A76-476D-F0AEA78B0D8F}"/>
                </a:ext>
              </a:extLst>
            </p:cNvPr>
            <p:cNvSpPr txBox="1"/>
            <p:nvPr/>
          </p:nvSpPr>
          <p:spPr>
            <a:xfrm>
              <a:off x="5616321" y="4683442"/>
              <a:ext cx="438708" cy="139700"/>
            </a:xfrm>
            <a:prstGeom prst="rect">
              <a:avLst/>
            </a:prstGeom>
          </p:spPr>
          <p:txBody>
            <a:bodyPr wrap="square" lIns="0" tIns="6604" rIns="0" bIns="0" rtlCol="0">
              <a:noAutofit/>
            </a:bodyPr>
            <a:lstStyle/>
            <a:p>
              <a:pPr marL="12700">
                <a:lnSpc>
                  <a:spcPts val="1040"/>
                </a:lnSpc>
              </a:pPr>
              <a:r>
                <a:rPr sz="900" spc="-4" dirty="0">
                  <a:solidFill>
                    <a:srgbClr val="FAB900"/>
                  </a:solidFill>
                  <a:latin typeface="Segoe UI"/>
                  <a:cs typeface="Segoe UI"/>
                </a:rPr>
                <a:t>3.8 ml/s</a:t>
              </a:r>
              <a:endParaRPr sz="900" dirty="0">
                <a:latin typeface="Segoe UI"/>
                <a:cs typeface="Segoe UI"/>
              </a:endParaRPr>
            </a:p>
          </p:txBody>
        </p:sp>
      </p:grpSp>
    </p:spTree>
    <p:extLst>
      <p:ext uri="{BB962C8B-B14F-4D97-AF65-F5344CB8AC3E}">
        <p14:creationId xmlns:p14="http://schemas.microsoft.com/office/powerpoint/2010/main" val="1056401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989FC-B96C-63B8-F0CF-1882641FF81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35D4F5E-145E-428A-1DF3-206A8A836C0C}"/>
              </a:ext>
            </a:extLst>
          </p:cNvPr>
          <p:cNvSpPr>
            <a:spLocks noGrp="1"/>
          </p:cNvSpPr>
          <p:nvPr>
            <p:ph type="title"/>
          </p:nvPr>
        </p:nvSpPr>
        <p:spPr/>
        <p:txBody>
          <a:bodyPr>
            <a:normAutofit/>
          </a:bodyPr>
          <a:lstStyle/>
          <a:p>
            <a:r>
              <a:rPr lang="en-US" b="1" dirty="0">
                <a:latin typeface="Source Sans Pro" panose="020B0503030403020204" pitchFamily="34" charset="0"/>
              </a:rPr>
              <a:t>Improvements in RIS/PACs (current customers)</a:t>
            </a:r>
          </a:p>
        </p:txBody>
      </p:sp>
      <p:sp>
        <p:nvSpPr>
          <p:cNvPr id="12" name="Content Placeholder 11">
            <a:extLst>
              <a:ext uri="{FF2B5EF4-FFF2-40B4-BE49-F238E27FC236}">
                <a16:creationId xmlns:a16="http://schemas.microsoft.com/office/drawing/2014/main" id="{ECA316BD-4713-8686-1113-66B3B2E05CFA}"/>
              </a:ext>
            </a:extLst>
          </p:cNvPr>
          <p:cNvSpPr>
            <a:spLocks noGrp="1"/>
          </p:cNvSpPr>
          <p:nvPr>
            <p:ph sz="half" idx="2"/>
          </p:nvPr>
        </p:nvSpPr>
        <p:spPr>
          <a:xfrm>
            <a:off x="522287" y="1297781"/>
            <a:ext cx="4135438" cy="4186477"/>
          </a:xfrm>
        </p:spPr>
        <p:txBody>
          <a:bodyPr>
            <a:noAutofit/>
          </a:bodyPr>
          <a:lstStyle/>
          <a:p>
            <a:pPr lvl="1"/>
            <a:r>
              <a:rPr lang="en-US" dirty="0"/>
              <a:t>Password will be displayed during entry</a:t>
            </a:r>
          </a:p>
          <a:p>
            <a:pPr lvl="1"/>
            <a:r>
              <a:rPr lang="en-US" dirty="0"/>
              <a:t>Selection of longer login periods: </a:t>
            </a:r>
            <a:br>
              <a:rPr lang="en-US" dirty="0"/>
            </a:br>
            <a:r>
              <a:rPr lang="en-US" dirty="0"/>
              <a:t>1h, 2h, 4h, 8h (current logoff after 30 minutes)</a:t>
            </a:r>
          </a:p>
        </p:txBody>
      </p:sp>
      <p:sp>
        <p:nvSpPr>
          <p:cNvPr id="3" name="Slide Number Placeholder 2">
            <a:extLst>
              <a:ext uri="{FF2B5EF4-FFF2-40B4-BE49-F238E27FC236}">
                <a16:creationId xmlns:a16="http://schemas.microsoft.com/office/drawing/2014/main" id="{A0577620-BBA1-0C7C-D6D0-8205453DAC32}"/>
              </a:ext>
            </a:extLst>
          </p:cNvPr>
          <p:cNvSpPr>
            <a:spLocks noGrp="1"/>
          </p:cNvSpPr>
          <p:nvPr>
            <p:ph type="sldNum" sz="quarter" idx="12"/>
          </p:nvPr>
        </p:nvSpPr>
        <p:spPr/>
        <p:txBody>
          <a:bodyPr/>
          <a:lstStyle/>
          <a:p>
            <a:fld id="{339C9110-F427-4586-9638-A5638F41FBCD}" type="slidenum">
              <a:rPr lang="en-US" smtClean="0"/>
              <a:t>7</a:t>
            </a:fld>
            <a:endParaRPr lang="en-US"/>
          </a:p>
        </p:txBody>
      </p:sp>
      <p:grpSp>
        <p:nvGrpSpPr>
          <p:cNvPr id="29" name="Group 28">
            <a:extLst>
              <a:ext uri="{FF2B5EF4-FFF2-40B4-BE49-F238E27FC236}">
                <a16:creationId xmlns:a16="http://schemas.microsoft.com/office/drawing/2014/main" id="{FF97AD0A-EB7D-C58F-6E58-8F2B1A486301}"/>
              </a:ext>
            </a:extLst>
          </p:cNvPr>
          <p:cNvGrpSpPr/>
          <p:nvPr/>
        </p:nvGrpSpPr>
        <p:grpSpPr>
          <a:xfrm>
            <a:off x="4931962" y="1343215"/>
            <a:ext cx="6125022" cy="4600385"/>
            <a:chOff x="1050683" y="2128088"/>
            <a:chExt cx="5554090" cy="4171569"/>
          </a:xfrm>
        </p:grpSpPr>
        <p:sp>
          <p:nvSpPr>
            <p:cNvPr id="30" name="object 9">
              <a:extLst>
                <a:ext uri="{FF2B5EF4-FFF2-40B4-BE49-F238E27FC236}">
                  <a16:creationId xmlns:a16="http://schemas.microsoft.com/office/drawing/2014/main" id="{67DEBC4F-7B0D-0CB2-8538-3D3030C24254}"/>
                </a:ext>
              </a:extLst>
            </p:cNvPr>
            <p:cNvSpPr/>
            <p:nvPr/>
          </p:nvSpPr>
          <p:spPr>
            <a:xfrm>
              <a:off x="1055446" y="2132850"/>
              <a:ext cx="5544565" cy="4162044"/>
            </a:xfrm>
            <a:prstGeom prst="rect">
              <a:avLst/>
            </a:prstGeom>
            <a:blipFill>
              <a:blip r:embed="rId3" cstate="print"/>
              <a:stretch>
                <a:fillRect/>
              </a:stretch>
            </a:blipFill>
          </p:spPr>
          <p:txBody>
            <a:bodyPr wrap="square" lIns="0" tIns="0" rIns="0" bIns="0" rtlCol="0">
              <a:noAutofit/>
            </a:bodyPr>
            <a:lstStyle/>
            <a:p>
              <a:endParaRPr/>
            </a:p>
          </p:txBody>
        </p:sp>
        <p:sp>
          <p:nvSpPr>
            <p:cNvPr id="31" name="object 10">
              <a:extLst>
                <a:ext uri="{FF2B5EF4-FFF2-40B4-BE49-F238E27FC236}">
                  <a16:creationId xmlns:a16="http://schemas.microsoft.com/office/drawing/2014/main" id="{4C4016E3-6FCB-959B-8FD2-48B239D912F5}"/>
                </a:ext>
              </a:extLst>
            </p:cNvPr>
            <p:cNvSpPr/>
            <p:nvPr/>
          </p:nvSpPr>
          <p:spPr>
            <a:xfrm>
              <a:off x="1050683" y="2128088"/>
              <a:ext cx="5554090" cy="4171569"/>
            </a:xfrm>
            <a:custGeom>
              <a:avLst/>
              <a:gdLst/>
              <a:ahLst/>
              <a:cxnLst/>
              <a:rect l="l" t="t" r="r" b="b"/>
              <a:pathLst>
                <a:path w="5554090" h="4171569">
                  <a:moveTo>
                    <a:pt x="0" y="4171569"/>
                  </a:moveTo>
                  <a:lnTo>
                    <a:pt x="5554090" y="4171569"/>
                  </a:lnTo>
                  <a:lnTo>
                    <a:pt x="5554090" y="0"/>
                  </a:lnTo>
                  <a:lnTo>
                    <a:pt x="0" y="0"/>
                  </a:lnTo>
                  <a:lnTo>
                    <a:pt x="0" y="4171569"/>
                  </a:lnTo>
                  <a:close/>
                </a:path>
              </a:pathLst>
            </a:custGeom>
            <a:ln w="9525">
              <a:solidFill>
                <a:srgbClr val="00315C"/>
              </a:solidFill>
            </a:ln>
          </p:spPr>
          <p:txBody>
            <a:bodyPr wrap="square" lIns="0" tIns="0" rIns="0" bIns="0" rtlCol="0">
              <a:noAutofit/>
            </a:bodyPr>
            <a:lstStyle/>
            <a:p>
              <a:endParaRPr/>
            </a:p>
          </p:txBody>
        </p:sp>
        <p:sp>
          <p:nvSpPr>
            <p:cNvPr id="32" name="object 11">
              <a:extLst>
                <a:ext uri="{FF2B5EF4-FFF2-40B4-BE49-F238E27FC236}">
                  <a16:creationId xmlns:a16="http://schemas.microsoft.com/office/drawing/2014/main" id="{7859C9BD-CA8B-4CF9-2352-5F2BDF2D9484}"/>
                </a:ext>
              </a:extLst>
            </p:cNvPr>
            <p:cNvSpPr/>
            <p:nvPr/>
          </p:nvSpPr>
          <p:spPr>
            <a:xfrm>
              <a:off x="2855595" y="4739513"/>
              <a:ext cx="1800225" cy="1353781"/>
            </a:xfrm>
            <a:custGeom>
              <a:avLst/>
              <a:gdLst/>
              <a:ahLst/>
              <a:cxnLst/>
              <a:rect l="l" t="t" r="r" b="b"/>
              <a:pathLst>
                <a:path w="1800225" h="1353781">
                  <a:moveTo>
                    <a:pt x="0" y="676910"/>
                  </a:moveTo>
                  <a:lnTo>
                    <a:pt x="2983" y="621404"/>
                  </a:lnTo>
                  <a:lnTo>
                    <a:pt x="11780" y="567132"/>
                  </a:lnTo>
                  <a:lnTo>
                    <a:pt x="26158" y="514268"/>
                  </a:lnTo>
                  <a:lnTo>
                    <a:pt x="45886" y="462987"/>
                  </a:lnTo>
                  <a:lnTo>
                    <a:pt x="70733" y="413462"/>
                  </a:lnTo>
                  <a:lnTo>
                    <a:pt x="100466" y="365868"/>
                  </a:lnTo>
                  <a:lnTo>
                    <a:pt x="134854" y="320380"/>
                  </a:lnTo>
                  <a:lnTo>
                    <a:pt x="173666" y="277172"/>
                  </a:lnTo>
                  <a:lnTo>
                    <a:pt x="216671" y="236419"/>
                  </a:lnTo>
                  <a:lnTo>
                    <a:pt x="263636" y="198294"/>
                  </a:lnTo>
                  <a:lnTo>
                    <a:pt x="314330" y="162973"/>
                  </a:lnTo>
                  <a:lnTo>
                    <a:pt x="368521" y="130629"/>
                  </a:lnTo>
                  <a:lnTo>
                    <a:pt x="425978" y="101437"/>
                  </a:lnTo>
                  <a:lnTo>
                    <a:pt x="486470" y="75571"/>
                  </a:lnTo>
                  <a:lnTo>
                    <a:pt x="549765" y="53207"/>
                  </a:lnTo>
                  <a:lnTo>
                    <a:pt x="615630" y="34517"/>
                  </a:lnTo>
                  <a:lnTo>
                    <a:pt x="683836" y="19677"/>
                  </a:lnTo>
                  <a:lnTo>
                    <a:pt x="754150" y="8861"/>
                  </a:lnTo>
                  <a:lnTo>
                    <a:pt x="826340" y="2244"/>
                  </a:lnTo>
                  <a:lnTo>
                    <a:pt x="900176" y="0"/>
                  </a:lnTo>
                  <a:lnTo>
                    <a:pt x="973993" y="2244"/>
                  </a:lnTo>
                  <a:lnTo>
                    <a:pt x="1046167" y="8861"/>
                  </a:lnTo>
                  <a:lnTo>
                    <a:pt x="1116466" y="19677"/>
                  </a:lnTo>
                  <a:lnTo>
                    <a:pt x="1184659" y="34517"/>
                  </a:lnTo>
                  <a:lnTo>
                    <a:pt x="1250513" y="53207"/>
                  </a:lnTo>
                  <a:lnTo>
                    <a:pt x="1313797" y="75571"/>
                  </a:lnTo>
                  <a:lnTo>
                    <a:pt x="1374281" y="101437"/>
                  </a:lnTo>
                  <a:lnTo>
                    <a:pt x="1431730" y="130629"/>
                  </a:lnTo>
                  <a:lnTo>
                    <a:pt x="1485916" y="162973"/>
                  </a:lnTo>
                  <a:lnTo>
                    <a:pt x="1536604" y="198294"/>
                  </a:lnTo>
                  <a:lnTo>
                    <a:pt x="1583565" y="236419"/>
                  </a:lnTo>
                  <a:lnTo>
                    <a:pt x="1626566" y="277172"/>
                  </a:lnTo>
                  <a:lnTo>
                    <a:pt x="1665375" y="320380"/>
                  </a:lnTo>
                  <a:lnTo>
                    <a:pt x="1699762" y="365868"/>
                  </a:lnTo>
                  <a:lnTo>
                    <a:pt x="1729493" y="413462"/>
                  </a:lnTo>
                  <a:lnTo>
                    <a:pt x="1754339" y="462987"/>
                  </a:lnTo>
                  <a:lnTo>
                    <a:pt x="1774066" y="514268"/>
                  </a:lnTo>
                  <a:lnTo>
                    <a:pt x="1788444" y="567132"/>
                  </a:lnTo>
                  <a:lnTo>
                    <a:pt x="1797241" y="621404"/>
                  </a:lnTo>
                  <a:lnTo>
                    <a:pt x="1800225" y="676910"/>
                  </a:lnTo>
                  <a:lnTo>
                    <a:pt x="1797241" y="732423"/>
                  </a:lnTo>
                  <a:lnTo>
                    <a:pt x="1788444" y="786701"/>
                  </a:lnTo>
                  <a:lnTo>
                    <a:pt x="1774066" y="839569"/>
                  </a:lnTo>
                  <a:lnTo>
                    <a:pt x="1754339" y="890853"/>
                  </a:lnTo>
                  <a:lnTo>
                    <a:pt x="1729493" y="940378"/>
                  </a:lnTo>
                  <a:lnTo>
                    <a:pt x="1699762" y="987970"/>
                  </a:lnTo>
                  <a:lnTo>
                    <a:pt x="1665375" y="1033456"/>
                  </a:lnTo>
                  <a:lnTo>
                    <a:pt x="1626566" y="1076661"/>
                  </a:lnTo>
                  <a:lnTo>
                    <a:pt x="1583565" y="1117410"/>
                  </a:lnTo>
                  <a:lnTo>
                    <a:pt x="1536604" y="1155530"/>
                  </a:lnTo>
                  <a:lnTo>
                    <a:pt x="1485916" y="1190846"/>
                  </a:lnTo>
                  <a:lnTo>
                    <a:pt x="1431730" y="1223184"/>
                  </a:lnTo>
                  <a:lnTo>
                    <a:pt x="1374281" y="1252370"/>
                  </a:lnTo>
                  <a:lnTo>
                    <a:pt x="1313797" y="1278230"/>
                  </a:lnTo>
                  <a:lnTo>
                    <a:pt x="1250513" y="1300589"/>
                  </a:lnTo>
                  <a:lnTo>
                    <a:pt x="1184659" y="1319274"/>
                  </a:lnTo>
                  <a:lnTo>
                    <a:pt x="1116466" y="1334110"/>
                  </a:lnTo>
                  <a:lnTo>
                    <a:pt x="1046167" y="1344922"/>
                  </a:lnTo>
                  <a:lnTo>
                    <a:pt x="973993" y="1351538"/>
                  </a:lnTo>
                  <a:lnTo>
                    <a:pt x="900176" y="1353781"/>
                  </a:lnTo>
                  <a:lnTo>
                    <a:pt x="826340" y="1351538"/>
                  </a:lnTo>
                  <a:lnTo>
                    <a:pt x="754150" y="1344922"/>
                  </a:lnTo>
                  <a:lnTo>
                    <a:pt x="683836" y="1334110"/>
                  </a:lnTo>
                  <a:lnTo>
                    <a:pt x="615630" y="1319274"/>
                  </a:lnTo>
                  <a:lnTo>
                    <a:pt x="549765" y="1300589"/>
                  </a:lnTo>
                  <a:lnTo>
                    <a:pt x="486470" y="1278230"/>
                  </a:lnTo>
                  <a:lnTo>
                    <a:pt x="425978" y="1252370"/>
                  </a:lnTo>
                  <a:lnTo>
                    <a:pt x="368521" y="1223184"/>
                  </a:lnTo>
                  <a:lnTo>
                    <a:pt x="314330" y="1190846"/>
                  </a:lnTo>
                  <a:lnTo>
                    <a:pt x="263636" y="1155530"/>
                  </a:lnTo>
                  <a:lnTo>
                    <a:pt x="216671" y="1117410"/>
                  </a:lnTo>
                  <a:lnTo>
                    <a:pt x="173666" y="1076661"/>
                  </a:lnTo>
                  <a:lnTo>
                    <a:pt x="134854" y="1033456"/>
                  </a:lnTo>
                  <a:lnTo>
                    <a:pt x="100466" y="987970"/>
                  </a:lnTo>
                  <a:lnTo>
                    <a:pt x="70733" y="940378"/>
                  </a:lnTo>
                  <a:lnTo>
                    <a:pt x="45886" y="890853"/>
                  </a:lnTo>
                  <a:lnTo>
                    <a:pt x="26158" y="839569"/>
                  </a:lnTo>
                  <a:lnTo>
                    <a:pt x="11780" y="786701"/>
                  </a:lnTo>
                  <a:lnTo>
                    <a:pt x="2983" y="732423"/>
                  </a:lnTo>
                  <a:lnTo>
                    <a:pt x="0" y="676910"/>
                  </a:lnTo>
                  <a:close/>
                </a:path>
              </a:pathLst>
            </a:custGeom>
            <a:ln w="76200">
              <a:solidFill>
                <a:srgbClr val="00A2A4"/>
              </a:solidFill>
            </a:ln>
          </p:spPr>
          <p:txBody>
            <a:bodyPr wrap="square" lIns="0" tIns="0" rIns="0" bIns="0" rtlCol="0">
              <a:noAutofit/>
            </a:bodyPr>
            <a:lstStyle/>
            <a:p>
              <a:endParaRPr/>
            </a:p>
          </p:txBody>
        </p:sp>
        <p:sp>
          <p:nvSpPr>
            <p:cNvPr id="33" name="object 2">
              <a:extLst>
                <a:ext uri="{FF2B5EF4-FFF2-40B4-BE49-F238E27FC236}">
                  <a16:creationId xmlns:a16="http://schemas.microsoft.com/office/drawing/2014/main" id="{AAB682B2-AB16-803A-FFB0-EFB40B2D9E96}"/>
                </a:ext>
              </a:extLst>
            </p:cNvPr>
            <p:cNvSpPr txBox="1"/>
            <p:nvPr/>
          </p:nvSpPr>
          <p:spPr>
            <a:xfrm>
              <a:off x="1050683" y="2128088"/>
              <a:ext cx="5554090" cy="4171569"/>
            </a:xfrm>
            <a:prstGeom prst="rect">
              <a:avLst/>
            </a:prstGeom>
          </p:spPr>
          <p:txBody>
            <a:bodyPr wrap="square" lIns="0" tIns="0" rIns="0" bIns="0" rtlCol="0">
              <a:noAutofit/>
            </a:bodyPr>
            <a:lstStyle/>
            <a:p>
              <a:pPr marL="25400">
                <a:lnSpc>
                  <a:spcPts val="1000"/>
                </a:lnSpc>
              </a:pPr>
              <a:endParaRPr sz="1000"/>
            </a:p>
          </p:txBody>
        </p:sp>
      </p:grpSp>
    </p:spTree>
    <p:extLst>
      <p:ext uri="{BB962C8B-B14F-4D97-AF65-F5344CB8AC3E}">
        <p14:creationId xmlns:p14="http://schemas.microsoft.com/office/powerpoint/2010/main" val="1987517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B99F1-ED05-5111-60D6-FD242CE3FFC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790920-C5DC-B13E-B3D2-00D899029B40}"/>
              </a:ext>
            </a:extLst>
          </p:cNvPr>
          <p:cNvSpPr>
            <a:spLocks noGrp="1"/>
          </p:cNvSpPr>
          <p:nvPr>
            <p:ph type="title"/>
          </p:nvPr>
        </p:nvSpPr>
        <p:spPr/>
        <p:txBody>
          <a:bodyPr>
            <a:normAutofit/>
          </a:bodyPr>
          <a:lstStyle/>
          <a:p>
            <a:r>
              <a:rPr lang="en-US" b="1" dirty="0">
                <a:latin typeface="Source Sans Pro" panose="020B0503030403020204" pitchFamily="34" charset="0"/>
              </a:rPr>
              <a:t>Improvements in </a:t>
            </a:r>
            <a:r>
              <a:rPr lang="en-US" b="1" dirty="0" err="1">
                <a:latin typeface="Source Sans Pro" panose="020B0503030403020204" pitchFamily="34" charset="0"/>
              </a:rPr>
              <a:t>SYNCopen</a:t>
            </a:r>
            <a:r>
              <a:rPr lang="en-US" b="1" dirty="0">
                <a:latin typeface="Source Sans Pro" panose="020B0503030403020204" pitchFamily="34" charset="0"/>
              </a:rPr>
              <a:t> (current customers)</a:t>
            </a:r>
            <a:endParaRPr lang="en-US" dirty="0">
              <a:latin typeface="Source Sans Pro" panose="020B0503030403020204" pitchFamily="34" charset="0"/>
            </a:endParaRPr>
          </a:p>
        </p:txBody>
      </p:sp>
      <p:sp>
        <p:nvSpPr>
          <p:cNvPr id="12" name="Content Placeholder 11">
            <a:extLst>
              <a:ext uri="{FF2B5EF4-FFF2-40B4-BE49-F238E27FC236}">
                <a16:creationId xmlns:a16="http://schemas.microsoft.com/office/drawing/2014/main" id="{72B40B1F-D8A3-7AE8-A430-A6CD46C48D2B}"/>
              </a:ext>
            </a:extLst>
          </p:cNvPr>
          <p:cNvSpPr>
            <a:spLocks noGrp="1"/>
          </p:cNvSpPr>
          <p:nvPr>
            <p:ph sz="half" idx="2"/>
          </p:nvPr>
        </p:nvSpPr>
        <p:spPr>
          <a:xfrm>
            <a:off x="522287" y="1297781"/>
            <a:ext cx="4135438" cy="4186477"/>
          </a:xfrm>
        </p:spPr>
        <p:txBody>
          <a:bodyPr>
            <a:noAutofit/>
          </a:bodyPr>
          <a:lstStyle/>
          <a:p>
            <a:pPr lvl="1"/>
            <a:r>
              <a:rPr lang="en-US" dirty="0"/>
              <a:t>Implementation of “Pseudo idle configuration” → flow and volume can be adapted during manual pause after pre-bolus</a:t>
            </a:r>
          </a:p>
        </p:txBody>
      </p:sp>
      <p:sp>
        <p:nvSpPr>
          <p:cNvPr id="3" name="Slide Number Placeholder 2">
            <a:extLst>
              <a:ext uri="{FF2B5EF4-FFF2-40B4-BE49-F238E27FC236}">
                <a16:creationId xmlns:a16="http://schemas.microsoft.com/office/drawing/2014/main" id="{B79CDD99-25C6-2A7B-4ED9-EC56AD68052A}"/>
              </a:ext>
            </a:extLst>
          </p:cNvPr>
          <p:cNvSpPr>
            <a:spLocks noGrp="1"/>
          </p:cNvSpPr>
          <p:nvPr>
            <p:ph type="sldNum" sz="quarter" idx="12"/>
          </p:nvPr>
        </p:nvSpPr>
        <p:spPr/>
        <p:txBody>
          <a:bodyPr/>
          <a:lstStyle/>
          <a:p>
            <a:fld id="{339C9110-F427-4586-9638-A5638F41FBCD}" type="slidenum">
              <a:rPr lang="en-US" smtClean="0"/>
              <a:t>8</a:t>
            </a:fld>
            <a:endParaRPr lang="en-US"/>
          </a:p>
        </p:txBody>
      </p:sp>
      <p:sp>
        <p:nvSpPr>
          <p:cNvPr id="5" name="object 9">
            <a:extLst>
              <a:ext uri="{FF2B5EF4-FFF2-40B4-BE49-F238E27FC236}">
                <a16:creationId xmlns:a16="http://schemas.microsoft.com/office/drawing/2014/main" id="{C4828C6C-7871-1E32-9EDF-741D02EBC185}"/>
              </a:ext>
            </a:extLst>
          </p:cNvPr>
          <p:cNvSpPr/>
          <p:nvPr/>
        </p:nvSpPr>
        <p:spPr>
          <a:xfrm>
            <a:off x="4917674" y="1343215"/>
            <a:ext cx="6133791" cy="4600384"/>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3115491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A19DD-861D-4425-3CB2-18AC3C9A95F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32796FD-302A-5332-F063-96D20B9C288E}"/>
              </a:ext>
            </a:extLst>
          </p:cNvPr>
          <p:cNvSpPr>
            <a:spLocks noGrp="1"/>
          </p:cNvSpPr>
          <p:nvPr>
            <p:ph type="title"/>
          </p:nvPr>
        </p:nvSpPr>
        <p:spPr/>
        <p:txBody>
          <a:bodyPr>
            <a:normAutofit/>
          </a:bodyPr>
          <a:lstStyle/>
          <a:p>
            <a:r>
              <a:rPr lang="en-US" b="1" dirty="0">
                <a:latin typeface="Source Sans Pro" panose="020B0503030403020204" pitchFamily="34" charset="0"/>
              </a:rPr>
              <a:t>Contrast Media Compatibility</a:t>
            </a:r>
          </a:p>
        </p:txBody>
      </p:sp>
      <p:sp>
        <p:nvSpPr>
          <p:cNvPr id="12" name="Content Placeholder 11">
            <a:extLst>
              <a:ext uri="{FF2B5EF4-FFF2-40B4-BE49-F238E27FC236}">
                <a16:creationId xmlns:a16="http://schemas.microsoft.com/office/drawing/2014/main" id="{7E3915C6-E9DF-09A9-AE91-D43900D95780}"/>
              </a:ext>
            </a:extLst>
          </p:cNvPr>
          <p:cNvSpPr>
            <a:spLocks noGrp="1"/>
          </p:cNvSpPr>
          <p:nvPr>
            <p:ph sz="half" idx="2"/>
          </p:nvPr>
        </p:nvSpPr>
        <p:spPr>
          <a:xfrm>
            <a:off x="522287" y="1291622"/>
            <a:ext cx="4122865" cy="3884612"/>
          </a:xfrm>
        </p:spPr>
        <p:txBody>
          <a:bodyPr>
            <a:normAutofit/>
          </a:bodyPr>
          <a:lstStyle/>
          <a:p>
            <a:pPr lvl="1"/>
            <a:r>
              <a:rPr lang="en-US" dirty="0" err="1"/>
              <a:t>Omnipaque</a:t>
            </a:r>
            <a:r>
              <a:rPr lang="en-US" dirty="0"/>
              <a:t>™ 350 IBP (500 ml)</a:t>
            </a:r>
          </a:p>
          <a:p>
            <a:pPr lvl="1"/>
            <a:r>
              <a:rPr lang="en-US" dirty="0" err="1"/>
              <a:t>Omnipaque</a:t>
            </a:r>
            <a:r>
              <a:rPr lang="en-US" dirty="0"/>
              <a:t>™ 350 Single Dose (150 ml)</a:t>
            </a:r>
          </a:p>
          <a:p>
            <a:pPr lvl="1"/>
            <a:r>
              <a:rPr lang="en-US" dirty="0" err="1"/>
              <a:t>Omnipaque</a:t>
            </a:r>
            <a:r>
              <a:rPr lang="en-US" dirty="0"/>
              <a:t>™ 300 IBP (500 ml)</a:t>
            </a:r>
          </a:p>
          <a:p>
            <a:pPr lvl="1"/>
            <a:r>
              <a:rPr lang="en-US" dirty="0" err="1"/>
              <a:t>Omnipaque</a:t>
            </a:r>
            <a:r>
              <a:rPr lang="en-US" dirty="0"/>
              <a:t>™ 300 Single Dose (150 ml)</a:t>
            </a:r>
          </a:p>
          <a:p>
            <a:pPr lvl="1"/>
            <a:r>
              <a:rPr lang="en-US" dirty="0" err="1"/>
              <a:t>Visipaque</a:t>
            </a:r>
            <a:r>
              <a:rPr lang="en-US" dirty="0"/>
              <a:t>™ 320 Single Dose (100 ml, 150 ml)</a:t>
            </a:r>
          </a:p>
          <a:p>
            <a:pPr marL="0" lvl="1" indent="0">
              <a:buNone/>
            </a:pPr>
            <a:endParaRPr lang="en-US" dirty="0"/>
          </a:p>
          <a:p>
            <a:pPr marL="0" lvl="1" indent="0">
              <a:buNone/>
            </a:pPr>
            <a:r>
              <a:rPr lang="en-US" dirty="0"/>
              <a:t>Additional:</a:t>
            </a:r>
          </a:p>
          <a:p>
            <a:pPr lvl="1"/>
            <a:r>
              <a:rPr lang="en-US" dirty="0"/>
              <a:t>ISOVUE 300® IBP (200 ml, 500 ml)</a:t>
            </a:r>
          </a:p>
          <a:p>
            <a:pPr lvl="1"/>
            <a:r>
              <a:rPr lang="en-US" dirty="0"/>
              <a:t>ISOVUE 370® IBP (200 ml, 500 ml)</a:t>
            </a:r>
          </a:p>
        </p:txBody>
      </p:sp>
      <p:sp>
        <p:nvSpPr>
          <p:cNvPr id="3" name="Slide Number Placeholder 2">
            <a:extLst>
              <a:ext uri="{FF2B5EF4-FFF2-40B4-BE49-F238E27FC236}">
                <a16:creationId xmlns:a16="http://schemas.microsoft.com/office/drawing/2014/main" id="{30166D3F-5C56-9BAD-9A8F-C744EF8A2A10}"/>
              </a:ext>
            </a:extLst>
          </p:cNvPr>
          <p:cNvSpPr>
            <a:spLocks noGrp="1"/>
          </p:cNvSpPr>
          <p:nvPr>
            <p:ph type="sldNum" sz="quarter" idx="12"/>
          </p:nvPr>
        </p:nvSpPr>
        <p:spPr/>
        <p:txBody>
          <a:bodyPr/>
          <a:lstStyle/>
          <a:p>
            <a:fld id="{339C9110-F427-4586-9638-A5638F41FBCD}" type="slidenum">
              <a:rPr lang="en-US" smtClean="0"/>
              <a:t>9</a:t>
            </a:fld>
            <a:endParaRPr lang="en-US"/>
          </a:p>
        </p:txBody>
      </p:sp>
      <p:sp>
        <p:nvSpPr>
          <p:cNvPr id="7" name="object 18">
            <a:extLst>
              <a:ext uri="{FF2B5EF4-FFF2-40B4-BE49-F238E27FC236}">
                <a16:creationId xmlns:a16="http://schemas.microsoft.com/office/drawing/2014/main" id="{C5CF54FB-F785-4EE9-4BA0-D218405B8843}"/>
              </a:ext>
            </a:extLst>
          </p:cNvPr>
          <p:cNvSpPr/>
          <p:nvPr/>
        </p:nvSpPr>
        <p:spPr>
          <a:xfrm>
            <a:off x="5117465" y="1482979"/>
            <a:ext cx="6156198" cy="1946021"/>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2908725158"/>
      </p:ext>
    </p:extLst>
  </p:cSld>
  <p:clrMapOvr>
    <a:masterClrMapping/>
  </p:clrMapOvr>
</p:sld>
</file>

<file path=ppt/theme/theme1.xml><?xml version="1.0" encoding="utf-8"?>
<a:theme xmlns:a="http://schemas.openxmlformats.org/drawingml/2006/main" name="Office Theme">
  <a:themeElements>
    <a:clrScheme name="GE HealthCare">
      <a:dk1>
        <a:srgbClr val="000000"/>
      </a:dk1>
      <a:lt1>
        <a:srgbClr val="FFFFFF"/>
      </a:lt1>
      <a:dk2>
        <a:srgbClr val="8D8D8D"/>
      </a:dk2>
      <a:lt2>
        <a:srgbClr val="D4D4D4"/>
      </a:lt2>
      <a:accent1>
        <a:srgbClr val="6022A6"/>
      </a:accent1>
      <a:accent2>
        <a:srgbClr val="45B2C5"/>
      </a:accent2>
      <a:accent3>
        <a:srgbClr val="19BB7C"/>
      </a:accent3>
      <a:accent4>
        <a:srgbClr val="F8D754"/>
      </a:accent4>
      <a:accent5>
        <a:srgbClr val="F37F63"/>
      </a:accent5>
      <a:accent6>
        <a:srgbClr val="D4D4D4"/>
      </a:accent6>
      <a:hlink>
        <a:srgbClr val="0563C1"/>
      </a:hlink>
      <a:folHlink>
        <a:srgbClr val="954F72"/>
      </a:folHlink>
    </a:clrScheme>
    <a:fontScheme name="GE HealthCare">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custClrLst>
    <a:custClr name="Compassion Purple">
      <a:srgbClr val="6022A6"/>
    </a:custClr>
    <a:custClr name="Turquoise">
      <a:srgbClr val="45B2C5"/>
    </a:custClr>
    <a:custClr name="Green">
      <a:srgbClr val="19BB7C"/>
    </a:custClr>
    <a:custClr name="Yellow">
      <a:srgbClr val="F8D754"/>
    </a:custClr>
    <a:custClr name="Coral">
      <a:srgbClr val="F37F63"/>
    </a:custClr>
    <a:custClr name="Black">
      <a:srgbClr val="000000"/>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80%">
      <a:srgbClr val="6AC1D1"/>
    </a:custClr>
    <a:custClr name="Green 80%">
      <a:srgbClr val="47C996"/>
    </a:custClr>
    <a:custClr name="Yellow 80%">
      <a:srgbClr val="F9DF76"/>
    </a:custClr>
    <a:custClr name="Coral 80%">
      <a:srgbClr val="F59882"/>
    </a:custClr>
    <a:custClr name="Cool Gray 9">
      <a:srgbClr val="8D8D8D"/>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60%">
      <a:srgbClr val="8FD1DC"/>
    </a:custClr>
    <a:custClr name="Green 60%">
      <a:srgbClr val="75D6B0"/>
    </a:custClr>
    <a:custClr name="Yellow 60%">
      <a:srgbClr val="FBE798"/>
    </a:custClr>
    <a:custClr name="Coral 60%">
      <a:srgbClr val="F8B2A1"/>
    </a:custClr>
    <a:custClr name="Cool Gray 7">
      <a:srgbClr val="A9A9A9"/>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40%">
      <a:srgbClr val="B5E0E8"/>
    </a:custClr>
    <a:custClr name="Green 40%">
      <a:srgbClr val="A3E4CB"/>
    </a:custClr>
    <a:custClr name="Yellow 40%">
      <a:srgbClr val="FCEFBB"/>
    </a:custClr>
    <a:custClr name="Coral 40%">
      <a:srgbClr val="FACCC1"/>
    </a:custClr>
    <a:custClr name="Cool Gray 4">
      <a:srgbClr val="D4D4D4"/>
    </a:custClr>
    <a:custClr name="BLANK">
      <a:srgbClr val="FFFFFF"/>
    </a:custClr>
    <a:custClr name="BLANK">
      <a:srgbClr val="FFFFFF"/>
    </a:custClr>
    <a:custClr name="BLANK">
      <a:srgbClr val="FFFFFF"/>
    </a:custClr>
    <a:custClr name="BLANK">
      <a:srgbClr val="FFFFFF"/>
    </a:custClr>
    <a:custClr name="Compassion Purple">
      <a:srgbClr val="6022A6"/>
    </a:custClr>
    <a:custClr name="Turquoise 20%">
      <a:srgbClr val="DAF0F4"/>
    </a:custClr>
    <a:custClr name="Green 20%">
      <a:srgbClr val="D1F1E5"/>
    </a:custClr>
    <a:custClr name="Yellow 20%">
      <a:srgbClr val="FEF7DD"/>
    </a:custClr>
    <a:custClr name="Coral 20%">
      <a:srgbClr val="FDE5E0"/>
    </a:custClr>
    <a:custClr name="Cool Gray 1">
      <a:srgbClr val="E4E4E4"/>
    </a:custClr>
  </a:custClrLst>
  <a:extLst>
    <a:ext uri="{05A4C25C-085E-4340-85A3-A5531E510DB2}">
      <thm15:themeFamily xmlns:thm15="http://schemas.microsoft.com/office/thememl/2012/main" name="Corporate_PowerPoint_Template_011425_SL" id="{1D5214C7-5724-C145-B862-DCF1909E3C0E}" vid="{CCFD8E62-D4BF-8C47-86F2-D75E5661A4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1817</TotalTime>
  <Words>1371</Words>
  <Application>Microsoft Office PowerPoint</Application>
  <PresentationFormat>Widescreen</PresentationFormat>
  <Paragraphs>143</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Segoe UI</vt:lpstr>
      <vt:lpstr>Source Sans Pro</vt:lpstr>
      <vt:lpstr>Source Sans Pro Light</vt:lpstr>
      <vt:lpstr>Source Sans Pro Semibold</vt:lpstr>
      <vt:lpstr>Source Sans Pro Semibold</vt:lpstr>
      <vt:lpstr>Office Theme</vt:lpstr>
      <vt:lpstr>Software 7.0  Application Training</vt:lpstr>
      <vt:lpstr>Contrast density reduction: SW option "CDadapt"</vt:lpstr>
      <vt:lpstr>Easy-to-understand remaining volume indication</vt:lpstr>
      <vt:lpstr>Same flow for all boli</vt:lpstr>
      <vt:lpstr>Improved body region icons, filter, and favorites</vt:lpstr>
      <vt:lpstr>Minimum flow limit setting</vt:lpstr>
      <vt:lpstr>Improvements in RIS/PACs (current customers)</vt:lpstr>
      <vt:lpstr>Improvements in SYNCopen (current customers)</vt:lpstr>
      <vt:lpstr>Contrast Media Compatibility</vt:lpstr>
      <vt:lpstr>NEW: Saline Tag (Box of 30)</vt:lpstr>
      <vt:lpstr>Updated Indications for Use</vt:lpstr>
      <vt:lpstr>Protocols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nwill@umbrellasonthebeach.com</dc:creator>
  <cp:keywords/>
  <dc:description/>
  <cp:lastModifiedBy>Owens, Jessica</cp:lastModifiedBy>
  <cp:revision>42</cp:revision>
  <dcterms:created xsi:type="dcterms:W3CDTF">2026-02-10T20:13:10Z</dcterms:created>
  <dcterms:modified xsi:type="dcterms:W3CDTF">2026-02-13T18:55:03Z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5e9dee1-28be-43fc-b62e-34160a15b272_Enabled">
    <vt:lpwstr>true</vt:lpwstr>
  </property>
  <property fmtid="{D5CDD505-2E9C-101B-9397-08002B2CF9AE}" pid="3" name="MSIP_Label_e5e9dee1-28be-43fc-b62e-34160a15b272_SetDate">
    <vt:lpwstr>2025-01-13T21:50:07Z</vt:lpwstr>
  </property>
  <property fmtid="{D5CDD505-2E9C-101B-9397-08002B2CF9AE}" pid="4" name="MSIP_Label_e5e9dee1-28be-43fc-b62e-34160a15b272_Method">
    <vt:lpwstr>Privileged</vt:lpwstr>
  </property>
  <property fmtid="{D5CDD505-2E9C-101B-9397-08002B2CF9AE}" pid="5" name="MSIP_Label_e5e9dee1-28be-43fc-b62e-34160a15b272_Name">
    <vt:lpwstr>Highly confidential</vt:lpwstr>
  </property>
  <property fmtid="{D5CDD505-2E9C-101B-9397-08002B2CF9AE}" pid="6" name="MSIP_Label_e5e9dee1-28be-43fc-b62e-34160a15b272_SiteId">
    <vt:lpwstr>9a309606-d6ec-4188-a28a-298812b4bbbf</vt:lpwstr>
  </property>
  <property fmtid="{D5CDD505-2E9C-101B-9397-08002B2CF9AE}" pid="7" name="MSIP_Label_e5e9dee1-28be-43fc-b62e-34160a15b272_ActionId">
    <vt:lpwstr>eced2f6a-88e8-4667-9832-e9ea386d146d</vt:lpwstr>
  </property>
  <property fmtid="{D5CDD505-2E9C-101B-9397-08002B2CF9AE}" pid="8" name="MSIP_Label_e5e9dee1-28be-43fc-b62e-34160a15b272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-GEHC HIGHLY CONFIDENTIAL-</vt:lpwstr>
  </property>
</Properties>
</file>